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04" r:id="rId2"/>
  </p:sldMasterIdLst>
  <p:sldIdLst>
    <p:sldId id="256" r:id="rId3"/>
    <p:sldId id="257" r:id="rId4"/>
    <p:sldId id="259" r:id="rId5"/>
    <p:sldId id="258" r:id="rId6"/>
    <p:sldId id="261" r:id="rId7"/>
    <p:sldId id="262" r:id="rId8"/>
    <p:sldId id="263" r:id="rId9"/>
    <p:sldId id="265" r:id="rId10"/>
    <p:sldId id="264" r:id="rId11"/>
    <p:sldId id="260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E3C"/>
    <a:srgbClr val="62B4C6"/>
    <a:srgbClr val="F6EE34"/>
    <a:srgbClr val="0A2C36"/>
    <a:srgbClr val="3D2314"/>
    <a:srgbClr val="64B4DD"/>
    <a:srgbClr val="A6C0D7"/>
    <a:srgbClr val="002B6A"/>
    <a:srgbClr val="7B8A9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12C82-B008-41AA-A335-C6EBD0B8CEB4}" type="doc">
      <dgm:prSet loTypeId="urn:microsoft.com/office/officeart/2005/8/layout/orgChart1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E436103-6410-4EEB-B070-7896F12CB669}">
      <dgm:prSet phldrT="[Текст]" custT="1"/>
      <dgm:spPr>
        <a:solidFill>
          <a:srgbClr val="172E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5400" dirty="0" smtClean="0">
              <a:solidFill>
                <a:schemeClr val="bg1"/>
              </a:solidFill>
              <a:latin typeface="Arial Black" panose="020B0A04020102020204" pitchFamily="34" charset="0"/>
            </a:rPr>
            <a:t>Громадськість</a:t>
          </a:r>
          <a:endParaRPr lang="ru-RU" sz="5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63FF07E-96FB-41DA-AD63-0F608122B1F5}" type="parTrans" cxnId="{2C0A091F-4298-4DDE-B951-5B39C7051D23}">
      <dgm:prSet/>
      <dgm:spPr/>
      <dgm:t>
        <a:bodyPr/>
        <a:lstStyle/>
        <a:p>
          <a:endParaRPr lang="ru-RU"/>
        </a:p>
      </dgm:t>
    </dgm:pt>
    <dgm:pt modelId="{84E31912-3FFC-4137-902F-E053F5DC14AD}" type="sibTrans" cxnId="{2C0A091F-4298-4DDE-B951-5B39C7051D23}">
      <dgm:prSet/>
      <dgm:spPr/>
      <dgm:t>
        <a:bodyPr/>
        <a:lstStyle/>
        <a:p>
          <a:endParaRPr lang="ru-RU"/>
        </a:p>
      </dgm:t>
    </dgm:pt>
    <dgm:pt modelId="{D02DECF3-D377-4C3A-BACA-F5E0143D3662}">
      <dgm:prSet phldrT="[Текст]" custT="1"/>
      <dgm:spPr>
        <a:solidFill>
          <a:srgbClr val="172E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4000" dirty="0" smtClean="0">
              <a:latin typeface="Arial Black" panose="020B0A04020102020204" pitchFamily="34" charset="0"/>
            </a:rPr>
            <a:t>Відкрита</a:t>
          </a:r>
          <a:endParaRPr lang="ru-RU" sz="4000" dirty="0">
            <a:latin typeface="Arial Black" panose="020B0A04020102020204" pitchFamily="34" charset="0"/>
          </a:endParaRPr>
        </a:p>
      </dgm:t>
    </dgm:pt>
    <dgm:pt modelId="{867CD903-34DF-42D2-8D32-C4A27A81B0EC}" type="parTrans" cxnId="{CFAF4A34-51B2-484B-8059-0AAE757F63A6}">
      <dgm:prSet/>
      <dgm:spPr>
        <a:ln w="38100">
          <a:solidFill>
            <a:srgbClr val="172E3C"/>
          </a:solidFill>
        </a:ln>
      </dgm:spPr>
      <dgm:t>
        <a:bodyPr/>
        <a:lstStyle/>
        <a:p>
          <a:endParaRPr lang="ru-RU"/>
        </a:p>
      </dgm:t>
    </dgm:pt>
    <dgm:pt modelId="{AF08F428-CCAF-45F6-9706-FAF3DB58D862}" type="sibTrans" cxnId="{CFAF4A34-51B2-484B-8059-0AAE757F63A6}">
      <dgm:prSet/>
      <dgm:spPr/>
      <dgm:t>
        <a:bodyPr/>
        <a:lstStyle/>
        <a:p>
          <a:endParaRPr lang="ru-RU"/>
        </a:p>
      </dgm:t>
    </dgm:pt>
    <dgm:pt modelId="{C879DB31-A146-492F-9144-AD17E33159CA}">
      <dgm:prSet phldrT="[Текст]" custT="1"/>
      <dgm:spPr>
        <a:solidFill>
          <a:srgbClr val="172E3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sz="4000" dirty="0" smtClean="0">
              <a:latin typeface="Arial Black" panose="020B0A04020102020204" pitchFamily="34" charset="0"/>
            </a:rPr>
            <a:t>Закрита</a:t>
          </a:r>
          <a:endParaRPr lang="ru-RU" sz="4000" dirty="0">
            <a:latin typeface="Arial Black" panose="020B0A04020102020204" pitchFamily="34" charset="0"/>
          </a:endParaRPr>
        </a:p>
      </dgm:t>
    </dgm:pt>
    <dgm:pt modelId="{EF7C54A7-D54B-43A6-A0B0-A088054B3A4B}" type="parTrans" cxnId="{977346BE-7CF0-4BEF-BA43-C8B14E6AB62F}">
      <dgm:prSet/>
      <dgm:spPr>
        <a:ln w="38100">
          <a:solidFill>
            <a:srgbClr val="172E3C"/>
          </a:solidFill>
        </a:ln>
      </dgm:spPr>
      <dgm:t>
        <a:bodyPr/>
        <a:lstStyle/>
        <a:p>
          <a:endParaRPr lang="ru-RU"/>
        </a:p>
      </dgm:t>
    </dgm:pt>
    <dgm:pt modelId="{25A02750-E0B0-44A3-854D-0DC23CBA20CE}" type="sibTrans" cxnId="{977346BE-7CF0-4BEF-BA43-C8B14E6AB62F}">
      <dgm:prSet/>
      <dgm:spPr/>
      <dgm:t>
        <a:bodyPr/>
        <a:lstStyle/>
        <a:p>
          <a:endParaRPr lang="ru-RU"/>
        </a:p>
      </dgm:t>
    </dgm:pt>
    <dgm:pt modelId="{04EC172F-723D-47AB-9223-9780EA319825}" type="pres">
      <dgm:prSet presAssocID="{7E312C82-B008-41AA-A335-C6EBD0B8CE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E2E529-4E24-4BF5-B768-CA10C411D27E}" type="pres">
      <dgm:prSet presAssocID="{5E436103-6410-4EEB-B070-7896F12CB669}" presName="hierRoot1" presStyleCnt="0">
        <dgm:presLayoutVars>
          <dgm:hierBranch val="init"/>
        </dgm:presLayoutVars>
      </dgm:prSet>
      <dgm:spPr/>
    </dgm:pt>
    <dgm:pt modelId="{46B58DBF-3218-43FB-9431-51C967DEB1AE}" type="pres">
      <dgm:prSet presAssocID="{5E436103-6410-4EEB-B070-7896F12CB669}" presName="rootComposite1" presStyleCnt="0"/>
      <dgm:spPr/>
    </dgm:pt>
    <dgm:pt modelId="{8A556F2F-A487-437F-AF42-0D63FF9DDE2A}" type="pres">
      <dgm:prSet presAssocID="{5E436103-6410-4EEB-B070-7896F12CB669}" presName="rootText1" presStyleLbl="node0" presStyleIdx="0" presStyleCnt="1" custScaleX="217652" custScaleY="123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0AF918-EAB2-40C9-9C31-9F13AD9CB81B}" type="pres">
      <dgm:prSet presAssocID="{5E436103-6410-4EEB-B070-7896F12CB6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DF1990-8B60-4B6F-B98E-55C86C03AF60}" type="pres">
      <dgm:prSet presAssocID="{5E436103-6410-4EEB-B070-7896F12CB669}" presName="hierChild2" presStyleCnt="0"/>
      <dgm:spPr/>
    </dgm:pt>
    <dgm:pt modelId="{8C49459B-355C-4D7B-933F-77DA6EF19F26}" type="pres">
      <dgm:prSet presAssocID="{867CD903-34DF-42D2-8D32-C4A27A81B0E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CA454E4-E684-4D59-8709-4DA3183D42D7}" type="pres">
      <dgm:prSet presAssocID="{D02DECF3-D377-4C3A-BACA-F5E0143D3662}" presName="hierRoot2" presStyleCnt="0">
        <dgm:presLayoutVars>
          <dgm:hierBranch val="init"/>
        </dgm:presLayoutVars>
      </dgm:prSet>
      <dgm:spPr/>
    </dgm:pt>
    <dgm:pt modelId="{4954C8E4-383B-4E53-8E14-B581403DF3F8}" type="pres">
      <dgm:prSet presAssocID="{D02DECF3-D377-4C3A-BACA-F5E0143D3662}" presName="rootComposite" presStyleCnt="0"/>
      <dgm:spPr/>
    </dgm:pt>
    <dgm:pt modelId="{976A93D8-CDA1-4813-A5F9-8FFA3D70E133}" type="pres">
      <dgm:prSet presAssocID="{D02DECF3-D377-4C3A-BACA-F5E0143D366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959EE0-9139-44D1-ABB2-E513F6E5FFFA}" type="pres">
      <dgm:prSet presAssocID="{D02DECF3-D377-4C3A-BACA-F5E0143D3662}" presName="rootConnector" presStyleLbl="node2" presStyleIdx="0" presStyleCnt="2"/>
      <dgm:spPr/>
      <dgm:t>
        <a:bodyPr/>
        <a:lstStyle/>
        <a:p>
          <a:endParaRPr lang="ru-RU"/>
        </a:p>
      </dgm:t>
    </dgm:pt>
    <dgm:pt modelId="{8C005F4C-C346-4214-99EE-A7902F78A992}" type="pres">
      <dgm:prSet presAssocID="{D02DECF3-D377-4C3A-BACA-F5E0143D3662}" presName="hierChild4" presStyleCnt="0"/>
      <dgm:spPr/>
    </dgm:pt>
    <dgm:pt modelId="{28803C95-45D5-48C1-AF5A-BCBEDF0A20E8}" type="pres">
      <dgm:prSet presAssocID="{D02DECF3-D377-4C3A-BACA-F5E0143D3662}" presName="hierChild5" presStyleCnt="0"/>
      <dgm:spPr/>
    </dgm:pt>
    <dgm:pt modelId="{19E274F3-5D14-4D03-9652-690ED1BD440F}" type="pres">
      <dgm:prSet presAssocID="{EF7C54A7-D54B-43A6-A0B0-A088054B3A4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B0B9718-D8AD-4240-8411-13E40C69D1DB}" type="pres">
      <dgm:prSet presAssocID="{C879DB31-A146-492F-9144-AD17E33159CA}" presName="hierRoot2" presStyleCnt="0">
        <dgm:presLayoutVars>
          <dgm:hierBranch val="init"/>
        </dgm:presLayoutVars>
      </dgm:prSet>
      <dgm:spPr/>
    </dgm:pt>
    <dgm:pt modelId="{81115440-6805-4D98-A705-3F3D35C2C61D}" type="pres">
      <dgm:prSet presAssocID="{C879DB31-A146-492F-9144-AD17E33159CA}" presName="rootComposite" presStyleCnt="0"/>
      <dgm:spPr/>
    </dgm:pt>
    <dgm:pt modelId="{BF12E3DB-2879-451A-B45A-D0C5FDAA8A7A}" type="pres">
      <dgm:prSet presAssocID="{C879DB31-A146-492F-9144-AD17E33159C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A23333-ED20-4F84-871D-285A75FF5DF0}" type="pres">
      <dgm:prSet presAssocID="{C879DB31-A146-492F-9144-AD17E33159CA}" presName="rootConnector" presStyleLbl="node2" presStyleIdx="1" presStyleCnt="2"/>
      <dgm:spPr/>
      <dgm:t>
        <a:bodyPr/>
        <a:lstStyle/>
        <a:p>
          <a:endParaRPr lang="ru-RU"/>
        </a:p>
      </dgm:t>
    </dgm:pt>
    <dgm:pt modelId="{B6DA79A6-2485-4B4F-8A0C-B13F48C9E9E8}" type="pres">
      <dgm:prSet presAssocID="{C879DB31-A146-492F-9144-AD17E33159CA}" presName="hierChild4" presStyleCnt="0"/>
      <dgm:spPr/>
    </dgm:pt>
    <dgm:pt modelId="{F6F02559-3D4F-48A8-BEBF-7E852037F67D}" type="pres">
      <dgm:prSet presAssocID="{C879DB31-A146-492F-9144-AD17E33159CA}" presName="hierChild5" presStyleCnt="0"/>
      <dgm:spPr/>
    </dgm:pt>
    <dgm:pt modelId="{CC4BFD76-F0F9-4819-8A03-033F930FD18F}" type="pres">
      <dgm:prSet presAssocID="{5E436103-6410-4EEB-B070-7896F12CB669}" presName="hierChild3" presStyleCnt="0"/>
      <dgm:spPr/>
    </dgm:pt>
  </dgm:ptLst>
  <dgm:cxnLst>
    <dgm:cxn modelId="{2C0A091F-4298-4DDE-B951-5B39C7051D23}" srcId="{7E312C82-B008-41AA-A335-C6EBD0B8CEB4}" destId="{5E436103-6410-4EEB-B070-7896F12CB669}" srcOrd="0" destOrd="0" parTransId="{463FF07E-96FB-41DA-AD63-0F608122B1F5}" sibTransId="{84E31912-3FFC-4137-902F-E053F5DC14AD}"/>
    <dgm:cxn modelId="{47896739-78D4-47CF-955F-DFAE7BDD5C29}" type="presOf" srcId="{D02DECF3-D377-4C3A-BACA-F5E0143D3662}" destId="{82959EE0-9139-44D1-ABB2-E513F6E5FFFA}" srcOrd="1" destOrd="0" presId="urn:microsoft.com/office/officeart/2005/8/layout/orgChart1"/>
    <dgm:cxn modelId="{D24416A8-4430-4B94-9976-A33FCB6F78DB}" type="presOf" srcId="{5E436103-6410-4EEB-B070-7896F12CB669}" destId="{A70AF918-EAB2-40C9-9C31-9F13AD9CB81B}" srcOrd="1" destOrd="0" presId="urn:microsoft.com/office/officeart/2005/8/layout/orgChart1"/>
    <dgm:cxn modelId="{0D79B856-1900-475C-A359-E907BF4CF123}" type="presOf" srcId="{D02DECF3-D377-4C3A-BACA-F5E0143D3662}" destId="{976A93D8-CDA1-4813-A5F9-8FFA3D70E133}" srcOrd="0" destOrd="0" presId="urn:microsoft.com/office/officeart/2005/8/layout/orgChart1"/>
    <dgm:cxn modelId="{C7E9DE00-F5D8-4806-A378-CA3724FEB17E}" type="presOf" srcId="{5E436103-6410-4EEB-B070-7896F12CB669}" destId="{8A556F2F-A487-437F-AF42-0D63FF9DDE2A}" srcOrd="0" destOrd="0" presId="urn:microsoft.com/office/officeart/2005/8/layout/orgChart1"/>
    <dgm:cxn modelId="{971A19DE-E034-4E78-AA07-18DBF7D4F9D1}" type="presOf" srcId="{7E312C82-B008-41AA-A335-C6EBD0B8CEB4}" destId="{04EC172F-723D-47AB-9223-9780EA319825}" srcOrd="0" destOrd="0" presId="urn:microsoft.com/office/officeart/2005/8/layout/orgChart1"/>
    <dgm:cxn modelId="{355F2DED-5A03-4AD3-A596-6599547B407A}" type="presOf" srcId="{867CD903-34DF-42D2-8D32-C4A27A81B0EC}" destId="{8C49459B-355C-4D7B-933F-77DA6EF19F26}" srcOrd="0" destOrd="0" presId="urn:microsoft.com/office/officeart/2005/8/layout/orgChart1"/>
    <dgm:cxn modelId="{814AE992-58B9-4D2E-B301-DB5DF24C9184}" type="presOf" srcId="{EF7C54A7-D54B-43A6-A0B0-A088054B3A4B}" destId="{19E274F3-5D14-4D03-9652-690ED1BD440F}" srcOrd="0" destOrd="0" presId="urn:microsoft.com/office/officeart/2005/8/layout/orgChart1"/>
    <dgm:cxn modelId="{EE50CED2-BF38-46EB-8D49-2C34C3158AC7}" type="presOf" srcId="{C879DB31-A146-492F-9144-AD17E33159CA}" destId="{BF12E3DB-2879-451A-B45A-D0C5FDAA8A7A}" srcOrd="0" destOrd="0" presId="urn:microsoft.com/office/officeart/2005/8/layout/orgChart1"/>
    <dgm:cxn modelId="{E894C04E-BC1D-4B02-A02F-3C7A454ECCB5}" type="presOf" srcId="{C879DB31-A146-492F-9144-AD17E33159CA}" destId="{71A23333-ED20-4F84-871D-285A75FF5DF0}" srcOrd="1" destOrd="0" presId="urn:microsoft.com/office/officeart/2005/8/layout/orgChart1"/>
    <dgm:cxn modelId="{CFAF4A34-51B2-484B-8059-0AAE757F63A6}" srcId="{5E436103-6410-4EEB-B070-7896F12CB669}" destId="{D02DECF3-D377-4C3A-BACA-F5E0143D3662}" srcOrd="0" destOrd="0" parTransId="{867CD903-34DF-42D2-8D32-C4A27A81B0EC}" sibTransId="{AF08F428-CCAF-45F6-9706-FAF3DB58D862}"/>
    <dgm:cxn modelId="{977346BE-7CF0-4BEF-BA43-C8B14E6AB62F}" srcId="{5E436103-6410-4EEB-B070-7896F12CB669}" destId="{C879DB31-A146-492F-9144-AD17E33159CA}" srcOrd="1" destOrd="0" parTransId="{EF7C54A7-D54B-43A6-A0B0-A088054B3A4B}" sibTransId="{25A02750-E0B0-44A3-854D-0DC23CBA20CE}"/>
    <dgm:cxn modelId="{FEB6E4FF-1DE4-43D3-9DD7-D92F71E0C63B}" type="presParOf" srcId="{04EC172F-723D-47AB-9223-9780EA319825}" destId="{19E2E529-4E24-4BF5-B768-CA10C411D27E}" srcOrd="0" destOrd="0" presId="urn:microsoft.com/office/officeart/2005/8/layout/orgChart1"/>
    <dgm:cxn modelId="{DA801AFA-F2AA-4642-85C9-98F5D1F136CF}" type="presParOf" srcId="{19E2E529-4E24-4BF5-B768-CA10C411D27E}" destId="{46B58DBF-3218-43FB-9431-51C967DEB1AE}" srcOrd="0" destOrd="0" presId="urn:microsoft.com/office/officeart/2005/8/layout/orgChart1"/>
    <dgm:cxn modelId="{A1E65E93-A619-410C-929F-08E9353A4455}" type="presParOf" srcId="{46B58DBF-3218-43FB-9431-51C967DEB1AE}" destId="{8A556F2F-A487-437F-AF42-0D63FF9DDE2A}" srcOrd="0" destOrd="0" presId="urn:microsoft.com/office/officeart/2005/8/layout/orgChart1"/>
    <dgm:cxn modelId="{71326DC1-BE3E-4ED4-91F9-BC72294664EC}" type="presParOf" srcId="{46B58DBF-3218-43FB-9431-51C967DEB1AE}" destId="{A70AF918-EAB2-40C9-9C31-9F13AD9CB81B}" srcOrd="1" destOrd="0" presId="urn:microsoft.com/office/officeart/2005/8/layout/orgChart1"/>
    <dgm:cxn modelId="{7DA57E4D-4CC9-4056-BE91-784873E00306}" type="presParOf" srcId="{19E2E529-4E24-4BF5-B768-CA10C411D27E}" destId="{F6DF1990-8B60-4B6F-B98E-55C86C03AF60}" srcOrd="1" destOrd="0" presId="urn:microsoft.com/office/officeart/2005/8/layout/orgChart1"/>
    <dgm:cxn modelId="{A0491A41-803B-41C1-9793-8A6C5E876175}" type="presParOf" srcId="{F6DF1990-8B60-4B6F-B98E-55C86C03AF60}" destId="{8C49459B-355C-4D7B-933F-77DA6EF19F26}" srcOrd="0" destOrd="0" presId="urn:microsoft.com/office/officeart/2005/8/layout/orgChart1"/>
    <dgm:cxn modelId="{52158210-92D6-4B35-97BB-86CFB62E5F31}" type="presParOf" srcId="{F6DF1990-8B60-4B6F-B98E-55C86C03AF60}" destId="{4CA454E4-E684-4D59-8709-4DA3183D42D7}" srcOrd="1" destOrd="0" presId="urn:microsoft.com/office/officeart/2005/8/layout/orgChart1"/>
    <dgm:cxn modelId="{F00F575F-7F17-45FC-BEED-F0C66FBC0A27}" type="presParOf" srcId="{4CA454E4-E684-4D59-8709-4DA3183D42D7}" destId="{4954C8E4-383B-4E53-8E14-B581403DF3F8}" srcOrd="0" destOrd="0" presId="urn:microsoft.com/office/officeart/2005/8/layout/orgChart1"/>
    <dgm:cxn modelId="{98DEA7A1-4010-4972-8664-DB140C47A990}" type="presParOf" srcId="{4954C8E4-383B-4E53-8E14-B581403DF3F8}" destId="{976A93D8-CDA1-4813-A5F9-8FFA3D70E133}" srcOrd="0" destOrd="0" presId="urn:microsoft.com/office/officeart/2005/8/layout/orgChart1"/>
    <dgm:cxn modelId="{EAA2F0A2-2D39-418E-B60D-98E6FA01710C}" type="presParOf" srcId="{4954C8E4-383B-4E53-8E14-B581403DF3F8}" destId="{82959EE0-9139-44D1-ABB2-E513F6E5FFFA}" srcOrd="1" destOrd="0" presId="urn:microsoft.com/office/officeart/2005/8/layout/orgChart1"/>
    <dgm:cxn modelId="{E0209162-856D-40E8-AEA9-6EE480AA6D64}" type="presParOf" srcId="{4CA454E4-E684-4D59-8709-4DA3183D42D7}" destId="{8C005F4C-C346-4214-99EE-A7902F78A992}" srcOrd="1" destOrd="0" presId="urn:microsoft.com/office/officeart/2005/8/layout/orgChart1"/>
    <dgm:cxn modelId="{328B648C-6855-4C76-9BC3-E1AA25A70CED}" type="presParOf" srcId="{4CA454E4-E684-4D59-8709-4DA3183D42D7}" destId="{28803C95-45D5-48C1-AF5A-BCBEDF0A20E8}" srcOrd="2" destOrd="0" presId="urn:microsoft.com/office/officeart/2005/8/layout/orgChart1"/>
    <dgm:cxn modelId="{1660DD40-D67F-43CE-B5FA-AE6F5AB50251}" type="presParOf" srcId="{F6DF1990-8B60-4B6F-B98E-55C86C03AF60}" destId="{19E274F3-5D14-4D03-9652-690ED1BD440F}" srcOrd="2" destOrd="0" presId="urn:microsoft.com/office/officeart/2005/8/layout/orgChart1"/>
    <dgm:cxn modelId="{91FF3462-C9CB-4D18-AB03-B8FDF36E832A}" type="presParOf" srcId="{F6DF1990-8B60-4B6F-B98E-55C86C03AF60}" destId="{2B0B9718-D8AD-4240-8411-13E40C69D1DB}" srcOrd="3" destOrd="0" presId="urn:microsoft.com/office/officeart/2005/8/layout/orgChart1"/>
    <dgm:cxn modelId="{800B3E89-9A03-493A-9879-9C805B6DBB75}" type="presParOf" srcId="{2B0B9718-D8AD-4240-8411-13E40C69D1DB}" destId="{81115440-6805-4D98-A705-3F3D35C2C61D}" srcOrd="0" destOrd="0" presId="urn:microsoft.com/office/officeart/2005/8/layout/orgChart1"/>
    <dgm:cxn modelId="{22A46D2F-4273-48D2-AD61-E97AA36C2984}" type="presParOf" srcId="{81115440-6805-4D98-A705-3F3D35C2C61D}" destId="{BF12E3DB-2879-451A-B45A-D0C5FDAA8A7A}" srcOrd="0" destOrd="0" presId="urn:microsoft.com/office/officeart/2005/8/layout/orgChart1"/>
    <dgm:cxn modelId="{D6E30218-89BE-44AD-9D57-9BB293439359}" type="presParOf" srcId="{81115440-6805-4D98-A705-3F3D35C2C61D}" destId="{71A23333-ED20-4F84-871D-285A75FF5DF0}" srcOrd="1" destOrd="0" presId="urn:microsoft.com/office/officeart/2005/8/layout/orgChart1"/>
    <dgm:cxn modelId="{38B01B08-0ABA-427F-AED7-93353AD1CAAC}" type="presParOf" srcId="{2B0B9718-D8AD-4240-8411-13E40C69D1DB}" destId="{B6DA79A6-2485-4B4F-8A0C-B13F48C9E9E8}" srcOrd="1" destOrd="0" presId="urn:microsoft.com/office/officeart/2005/8/layout/orgChart1"/>
    <dgm:cxn modelId="{9EAF8275-43C7-4B60-9D3C-52B1CAF0C106}" type="presParOf" srcId="{2B0B9718-D8AD-4240-8411-13E40C69D1DB}" destId="{F6F02559-3D4F-48A8-BEBF-7E852037F67D}" srcOrd="2" destOrd="0" presId="urn:microsoft.com/office/officeart/2005/8/layout/orgChart1"/>
    <dgm:cxn modelId="{699876EE-3EEF-4A96-BF22-E7E5942AB0C3}" type="presParOf" srcId="{19E2E529-4E24-4BF5-B768-CA10C411D27E}" destId="{CC4BFD76-F0F9-4819-8A03-033F930FD1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96D78-9152-4F1E-B414-7D090CA01D86}" type="doc">
      <dgm:prSet loTypeId="urn:microsoft.com/office/officeart/2005/8/layout/radia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31736-C908-419C-B6D6-40C4566DE29C}">
      <dgm:prSet phldrT="[Текст]" custT="1"/>
      <dgm:spPr/>
      <dgm:t>
        <a:bodyPr/>
        <a:lstStyle/>
        <a:p>
          <a:r>
            <a:rPr lang="uk-UA" sz="5400" b="1" dirty="0" smtClean="0">
              <a:solidFill>
                <a:srgbClr val="F6EE34"/>
              </a:solidFill>
              <a:latin typeface="Arial Black" panose="020B0A04020102020204" pitchFamily="34" charset="0"/>
            </a:rPr>
            <a:t>ПР</a:t>
          </a:r>
          <a:endParaRPr lang="ru-RU" sz="5400" b="1" dirty="0">
            <a:solidFill>
              <a:srgbClr val="F6EE34"/>
            </a:solidFill>
            <a:latin typeface="Arial Black" panose="020B0A04020102020204" pitchFamily="34" charset="0"/>
          </a:endParaRPr>
        </a:p>
      </dgm:t>
    </dgm:pt>
    <dgm:pt modelId="{C35A87E9-CFB0-406E-A7B1-E235E8CC17CD}" type="parTrans" cxnId="{6595CE94-B5D5-474A-B230-EAD6DE6351BA}">
      <dgm:prSet/>
      <dgm:spPr/>
      <dgm:t>
        <a:bodyPr/>
        <a:lstStyle/>
        <a:p>
          <a:endParaRPr lang="ru-RU"/>
        </a:p>
      </dgm:t>
    </dgm:pt>
    <dgm:pt modelId="{8AA8F700-68C8-4B83-8BF1-6DF86D2B3B9B}" type="sibTrans" cxnId="{6595CE94-B5D5-474A-B230-EAD6DE6351BA}">
      <dgm:prSet/>
      <dgm:spPr/>
      <dgm:t>
        <a:bodyPr/>
        <a:lstStyle/>
        <a:p>
          <a:endParaRPr lang="ru-RU"/>
        </a:p>
      </dgm:t>
    </dgm:pt>
    <dgm:pt modelId="{B97C97EB-FC8B-4179-8026-6627E47E8E12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Політологія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BCA3ECC-B13D-497C-B5E3-D1F2E09B2BDE}" type="parTrans" cxnId="{EA90CFDF-272F-48B0-82E6-7E072D3419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5F1C74-46C9-4757-80B1-9FF986CC1D0F}" type="sibTrans" cxnId="{EA90CFDF-272F-48B0-82E6-7E072D341948}">
      <dgm:prSet/>
      <dgm:spPr/>
      <dgm:t>
        <a:bodyPr/>
        <a:lstStyle/>
        <a:p>
          <a:endParaRPr lang="ru-RU"/>
        </a:p>
      </dgm:t>
    </dgm:pt>
    <dgm:pt modelId="{AD60C7D4-2894-4651-8EA9-997807BBD529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Соціальна психологія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B3A94CC-A6EC-438C-B8CD-1CD87C7014D2}" type="parTrans" cxnId="{5B4B0E79-50CC-4104-A907-4DC3155F340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4416C2-28C7-4AA6-A751-9BA14DAF1CCA}" type="sibTrans" cxnId="{5B4B0E79-50CC-4104-A907-4DC3155F340C}">
      <dgm:prSet/>
      <dgm:spPr/>
      <dgm:t>
        <a:bodyPr/>
        <a:lstStyle/>
        <a:p>
          <a:endParaRPr lang="ru-RU"/>
        </a:p>
      </dgm:t>
    </dgm:pt>
    <dgm:pt modelId="{1B4F3FD2-864D-46DE-AF9E-E30C4234039D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Логіка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ACD0A5D-9C75-42E7-9459-5F025F993105}" type="parTrans" cxnId="{248BEBD5-6540-4B05-8E59-CF2E2A351D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61E6F99-607D-40BC-A8E0-FDA26D0CF1B4}" type="sibTrans" cxnId="{248BEBD5-6540-4B05-8E59-CF2E2A351D53}">
      <dgm:prSet/>
      <dgm:spPr/>
      <dgm:t>
        <a:bodyPr/>
        <a:lstStyle/>
        <a:p>
          <a:endParaRPr lang="ru-RU"/>
        </a:p>
      </dgm:t>
    </dgm:pt>
    <dgm:pt modelId="{94F32BBE-9681-48E5-A89A-AF98CAA153AE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Соціоніка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E9BD0B7C-D7AE-4789-885A-1FBCE2615886}" type="parTrans" cxnId="{715BD145-C6CC-4D59-83C2-EB87D2B928B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4251CE-206D-4BA8-BBDF-7597D0FF52F2}" type="sibTrans" cxnId="{715BD145-C6CC-4D59-83C2-EB87D2B928BC}">
      <dgm:prSet/>
      <dgm:spPr/>
      <dgm:t>
        <a:bodyPr/>
        <a:lstStyle/>
        <a:p>
          <a:endParaRPr lang="ru-RU"/>
        </a:p>
      </dgm:t>
    </dgm:pt>
    <dgm:pt modelId="{B5C7E570-4740-408D-82A5-C90F7049129F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Економіка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310995DC-B367-4C66-A8F0-CF3CB6B98844}" type="parTrans" cxnId="{DB95309A-C4C9-44D5-A370-B1F71586973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62534D7-760F-436F-BAB2-90A0B1389364}" type="sibTrans" cxnId="{DB95309A-C4C9-44D5-A370-B1F71586973B}">
      <dgm:prSet/>
      <dgm:spPr/>
      <dgm:t>
        <a:bodyPr/>
        <a:lstStyle/>
        <a:p>
          <a:endParaRPr lang="ru-RU"/>
        </a:p>
      </dgm:t>
    </dgm:pt>
    <dgm:pt modelId="{34B632B3-8FCA-41C6-904E-CF9E1B3CBA81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Соціологія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1B8F5B9A-D8C4-4F45-B049-C56A9B313FD4}" type="parTrans" cxnId="{4EB941AF-2C09-409D-B62B-44A9F70C1B0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CCD7ED-B5C5-48EF-9160-FDA872139E78}" type="sibTrans" cxnId="{4EB941AF-2C09-409D-B62B-44A9F70C1B07}">
      <dgm:prSet/>
      <dgm:spPr/>
      <dgm:t>
        <a:bodyPr/>
        <a:lstStyle/>
        <a:p>
          <a:endParaRPr lang="ru-RU"/>
        </a:p>
      </dgm:t>
    </dgm:pt>
    <dgm:pt modelId="{D6EFF7CB-5970-4F18-8A4C-950DD066876E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Маркетинг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E687FCC-7D07-4278-B9EF-A9E35DBAA0B1}" type="parTrans" cxnId="{297FAE3F-FFC6-4B6F-BDA0-1F9CE016FD7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D0981A8-C87D-4067-92D3-2B889882EAF4}" type="sibTrans" cxnId="{297FAE3F-FFC6-4B6F-BDA0-1F9CE016FD74}">
      <dgm:prSet/>
      <dgm:spPr/>
      <dgm:t>
        <a:bodyPr/>
        <a:lstStyle/>
        <a:p>
          <a:endParaRPr lang="ru-RU"/>
        </a:p>
      </dgm:t>
    </dgm:pt>
    <dgm:pt modelId="{A58C66D7-4C26-4048-B1A6-ACA8059DAC53}">
      <dgm:prSet phldrT="[Текст]" custT="1"/>
      <dgm:spPr/>
      <dgm:t>
        <a:bodyPr/>
        <a:lstStyle/>
        <a:p>
          <a:r>
            <a:rPr lang="uk-UA" sz="1300" dirty="0" smtClean="0">
              <a:solidFill>
                <a:schemeClr val="bg1"/>
              </a:solidFill>
              <a:latin typeface="Arial Black" panose="020B0A04020102020204" pitchFamily="34" charset="0"/>
            </a:rPr>
            <a:t>Менеджмент</a:t>
          </a:r>
          <a:endParaRPr lang="ru-RU" sz="13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398BC1B-545B-4C8D-992C-188D88376DB9}" type="parTrans" cxnId="{0ADC5763-E9DC-4BCB-936D-694E16308C0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3C778F-5DA6-40A5-9B43-6138772C8142}" type="sibTrans" cxnId="{0ADC5763-E9DC-4BCB-936D-694E16308C00}">
      <dgm:prSet/>
      <dgm:spPr/>
      <dgm:t>
        <a:bodyPr/>
        <a:lstStyle/>
        <a:p>
          <a:endParaRPr lang="ru-RU"/>
        </a:p>
      </dgm:t>
    </dgm:pt>
    <dgm:pt modelId="{281B2A03-C665-48CF-8F09-CC87D46308F3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Етика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A482941-19C9-440F-8077-47DD2370107F}" type="parTrans" cxnId="{FAC90C38-54BB-4F81-B73C-AAE530802B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6353A39-F463-4EE0-B3CA-D7F0574ED2D8}" type="sibTrans" cxnId="{FAC90C38-54BB-4F81-B73C-AAE530802BE5}">
      <dgm:prSet/>
      <dgm:spPr/>
      <dgm:t>
        <a:bodyPr/>
        <a:lstStyle/>
        <a:p>
          <a:endParaRPr lang="ru-RU"/>
        </a:p>
      </dgm:t>
    </dgm:pt>
    <dgm:pt modelId="{F4865A54-629E-43B8-8B46-2453A22C1E88}">
      <dgm:prSet phldrT="[Текст]" custT="1"/>
      <dgm:spPr/>
      <dgm:t>
        <a:bodyPr/>
        <a:lstStyle/>
        <a:p>
          <a:r>
            <a:rPr lang="uk-UA" sz="1300" dirty="0" smtClean="0">
              <a:solidFill>
                <a:schemeClr val="bg1"/>
              </a:solidFill>
              <a:latin typeface="Arial Black" panose="020B0A04020102020204" pitchFamily="34" charset="0"/>
            </a:rPr>
            <a:t>Теорія комунікацій</a:t>
          </a:r>
          <a:endParaRPr lang="ru-RU" sz="13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7B8E80B9-C455-4EDB-A43B-EB0595DAD127}" type="parTrans" cxnId="{FD461B7E-00A1-49E6-AEBB-534EB436A16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F9DED4-721D-4CC0-845D-F80AD2DE2A57}" type="sibTrans" cxnId="{FD461B7E-00A1-49E6-AEBB-534EB436A164}">
      <dgm:prSet/>
      <dgm:spPr/>
      <dgm:t>
        <a:bodyPr/>
        <a:lstStyle/>
        <a:p>
          <a:endParaRPr lang="ru-RU"/>
        </a:p>
      </dgm:t>
    </dgm:pt>
    <dgm:pt modelId="{1D9B0036-060E-4B19-9B42-F8ECA5A9CC7A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Педагогіка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998DC88A-F33F-456E-BE7A-2E423D376232}" type="parTrans" cxnId="{BABD6F25-3DF0-46EB-9EEE-EBB60ABFE62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E72F586-2B4D-45EB-8A64-C7187145329D}" type="sibTrans" cxnId="{BABD6F25-3DF0-46EB-9EEE-EBB60ABFE62F}">
      <dgm:prSet/>
      <dgm:spPr/>
      <dgm:t>
        <a:bodyPr/>
        <a:lstStyle/>
        <a:p>
          <a:endParaRPr lang="ru-RU"/>
        </a:p>
      </dgm:t>
    </dgm:pt>
    <dgm:pt modelId="{2AC92F1D-49B6-4ECB-82C5-D1BFD9952F75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anose="020B0A04020102020204" pitchFamily="34" charset="0"/>
            </a:rPr>
            <a:t>Поведінські науки</a:t>
          </a:r>
          <a:endParaRPr lang="ru-RU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CA972E3-9C30-4712-8E05-BF45C2633515}" type="parTrans" cxnId="{4D93B6C4-8A07-418C-8469-A02A131EB85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D6FBF86-79AA-4F46-808F-F38A217B2460}" type="sibTrans" cxnId="{4D93B6C4-8A07-418C-8469-A02A131EB859}">
      <dgm:prSet/>
      <dgm:spPr/>
      <dgm:t>
        <a:bodyPr/>
        <a:lstStyle/>
        <a:p>
          <a:endParaRPr lang="ru-RU"/>
        </a:p>
      </dgm:t>
    </dgm:pt>
    <dgm:pt modelId="{604458C6-2025-450E-ADA7-A7143F43926B}" type="pres">
      <dgm:prSet presAssocID="{77496D78-9152-4F1E-B414-7D090CA01D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5D729-DF13-43E5-8BB3-926FEE838152}" type="pres">
      <dgm:prSet presAssocID="{31031736-C908-419C-B6D6-40C4566DE29C}" presName="centerShape" presStyleLbl="node0" presStyleIdx="0" presStyleCnt="1" custScaleX="185710" custScaleY="185710"/>
      <dgm:spPr/>
      <dgm:t>
        <a:bodyPr/>
        <a:lstStyle/>
        <a:p>
          <a:endParaRPr lang="ru-RU"/>
        </a:p>
      </dgm:t>
    </dgm:pt>
    <dgm:pt modelId="{B4976406-8A02-4462-ACDC-77A0A511597F}" type="pres">
      <dgm:prSet presAssocID="{BBCA3ECC-B13D-497C-B5E3-D1F2E09B2BDE}" presName="Name9" presStyleLbl="parChTrans1D2" presStyleIdx="0" presStyleCnt="12"/>
      <dgm:spPr/>
      <dgm:t>
        <a:bodyPr/>
        <a:lstStyle/>
        <a:p>
          <a:endParaRPr lang="ru-RU"/>
        </a:p>
      </dgm:t>
    </dgm:pt>
    <dgm:pt modelId="{84EAE3D3-319A-4B68-B639-2CB31C6FDA78}" type="pres">
      <dgm:prSet presAssocID="{BBCA3ECC-B13D-497C-B5E3-D1F2E09B2BDE}" presName="connTx" presStyleLbl="parChTrans1D2" presStyleIdx="0" presStyleCnt="12"/>
      <dgm:spPr/>
      <dgm:t>
        <a:bodyPr/>
        <a:lstStyle/>
        <a:p>
          <a:endParaRPr lang="ru-RU"/>
        </a:p>
      </dgm:t>
    </dgm:pt>
    <dgm:pt modelId="{3986F8F0-D0DD-43E3-8547-5C25AEC75BF7}" type="pres">
      <dgm:prSet presAssocID="{B97C97EB-FC8B-4179-8026-6627E47E8E12}" presName="node" presStyleLbl="node1" presStyleIdx="0" presStyleCnt="12" custScaleX="169297" custRadScaleRad="103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ED40-C629-4F7C-9BAD-F9479592FAEB}" type="pres">
      <dgm:prSet presAssocID="{6B3A94CC-A6EC-438C-B8CD-1CD87C7014D2}" presName="Name9" presStyleLbl="parChTrans1D2" presStyleIdx="1" presStyleCnt="12"/>
      <dgm:spPr/>
      <dgm:t>
        <a:bodyPr/>
        <a:lstStyle/>
        <a:p>
          <a:endParaRPr lang="ru-RU"/>
        </a:p>
      </dgm:t>
    </dgm:pt>
    <dgm:pt modelId="{9E83EF31-B5D8-4DD4-A501-0828D3E63249}" type="pres">
      <dgm:prSet presAssocID="{6B3A94CC-A6EC-438C-B8CD-1CD87C7014D2}" presName="connTx" presStyleLbl="parChTrans1D2" presStyleIdx="1" presStyleCnt="12"/>
      <dgm:spPr/>
      <dgm:t>
        <a:bodyPr/>
        <a:lstStyle/>
        <a:p>
          <a:endParaRPr lang="ru-RU"/>
        </a:p>
      </dgm:t>
    </dgm:pt>
    <dgm:pt modelId="{7496FF67-9E70-45F2-9406-FE7B9FA06312}" type="pres">
      <dgm:prSet presAssocID="{AD60C7D4-2894-4651-8EA9-997807BBD529}" presName="node" presStyleLbl="node1" presStyleIdx="1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C9B0E-718A-4647-81F8-1F09D1D1E545}" type="pres">
      <dgm:prSet presAssocID="{6ACD0A5D-9C75-42E7-9459-5F025F993105}" presName="Name9" presStyleLbl="parChTrans1D2" presStyleIdx="2" presStyleCnt="12"/>
      <dgm:spPr/>
      <dgm:t>
        <a:bodyPr/>
        <a:lstStyle/>
        <a:p>
          <a:endParaRPr lang="ru-RU"/>
        </a:p>
      </dgm:t>
    </dgm:pt>
    <dgm:pt modelId="{03E9062C-BE50-4A47-81DC-66DBC264D621}" type="pres">
      <dgm:prSet presAssocID="{6ACD0A5D-9C75-42E7-9459-5F025F993105}" presName="connTx" presStyleLbl="parChTrans1D2" presStyleIdx="2" presStyleCnt="12"/>
      <dgm:spPr/>
      <dgm:t>
        <a:bodyPr/>
        <a:lstStyle/>
        <a:p>
          <a:endParaRPr lang="ru-RU"/>
        </a:p>
      </dgm:t>
    </dgm:pt>
    <dgm:pt modelId="{F6071120-B2A5-489D-8DFA-7BFD044905CE}" type="pres">
      <dgm:prSet presAssocID="{1B4F3FD2-864D-46DE-AF9E-E30C4234039D}" presName="node" presStyleLbl="node1" presStyleIdx="2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7DE10-0D0A-4286-BF0D-026B442DCC01}" type="pres">
      <dgm:prSet presAssocID="{E9BD0B7C-D7AE-4789-885A-1FBCE2615886}" presName="Name9" presStyleLbl="parChTrans1D2" presStyleIdx="3" presStyleCnt="12"/>
      <dgm:spPr/>
      <dgm:t>
        <a:bodyPr/>
        <a:lstStyle/>
        <a:p>
          <a:endParaRPr lang="ru-RU"/>
        </a:p>
      </dgm:t>
    </dgm:pt>
    <dgm:pt modelId="{3247CCE2-181C-42D7-AE63-7C16524D8C27}" type="pres">
      <dgm:prSet presAssocID="{E9BD0B7C-D7AE-4789-885A-1FBCE2615886}" presName="connTx" presStyleLbl="parChTrans1D2" presStyleIdx="3" presStyleCnt="12"/>
      <dgm:spPr/>
      <dgm:t>
        <a:bodyPr/>
        <a:lstStyle/>
        <a:p>
          <a:endParaRPr lang="ru-RU"/>
        </a:p>
      </dgm:t>
    </dgm:pt>
    <dgm:pt modelId="{4F8EAF64-B8C3-42D9-8F50-4BEB3CE33280}" type="pres">
      <dgm:prSet presAssocID="{94F32BBE-9681-48E5-A89A-AF98CAA153AE}" presName="node" presStyleLbl="node1" presStyleIdx="3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4333B-25A1-4A46-95AD-2AE352C21C24}" type="pres">
      <dgm:prSet presAssocID="{1B8F5B9A-D8C4-4F45-B049-C56A9B313FD4}" presName="Name9" presStyleLbl="parChTrans1D2" presStyleIdx="4" presStyleCnt="12"/>
      <dgm:spPr/>
      <dgm:t>
        <a:bodyPr/>
        <a:lstStyle/>
        <a:p>
          <a:endParaRPr lang="ru-RU"/>
        </a:p>
      </dgm:t>
    </dgm:pt>
    <dgm:pt modelId="{FB51061D-BCCC-4AB8-9CF3-035E50CA7D4A}" type="pres">
      <dgm:prSet presAssocID="{1B8F5B9A-D8C4-4F45-B049-C56A9B313FD4}" presName="connTx" presStyleLbl="parChTrans1D2" presStyleIdx="4" presStyleCnt="12"/>
      <dgm:spPr/>
      <dgm:t>
        <a:bodyPr/>
        <a:lstStyle/>
        <a:p>
          <a:endParaRPr lang="ru-RU"/>
        </a:p>
      </dgm:t>
    </dgm:pt>
    <dgm:pt modelId="{755DBCE6-1A29-4B5A-A6A0-1703ED6F1CE7}" type="pres">
      <dgm:prSet presAssocID="{34B632B3-8FCA-41C6-904E-CF9E1B3CBA81}" presName="node" presStyleLbl="node1" presStyleIdx="4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6A345-537C-4422-96DB-32A9886ADF4D}" type="pres">
      <dgm:prSet presAssocID="{6E687FCC-7D07-4278-B9EF-A9E35DBAA0B1}" presName="Name9" presStyleLbl="parChTrans1D2" presStyleIdx="5" presStyleCnt="12"/>
      <dgm:spPr/>
      <dgm:t>
        <a:bodyPr/>
        <a:lstStyle/>
        <a:p>
          <a:endParaRPr lang="ru-RU"/>
        </a:p>
      </dgm:t>
    </dgm:pt>
    <dgm:pt modelId="{126BFD5B-B20E-4B6B-8C42-2B0EEBD7017A}" type="pres">
      <dgm:prSet presAssocID="{6E687FCC-7D07-4278-B9EF-A9E35DBAA0B1}" presName="connTx" presStyleLbl="parChTrans1D2" presStyleIdx="5" presStyleCnt="12"/>
      <dgm:spPr/>
      <dgm:t>
        <a:bodyPr/>
        <a:lstStyle/>
        <a:p>
          <a:endParaRPr lang="ru-RU"/>
        </a:p>
      </dgm:t>
    </dgm:pt>
    <dgm:pt modelId="{CD814B29-7311-4148-84A9-8396FD0292C2}" type="pres">
      <dgm:prSet presAssocID="{D6EFF7CB-5970-4F18-8A4C-950DD066876E}" presName="node" presStyleLbl="node1" presStyleIdx="5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77041-64A1-42AE-A389-C5856F209A2F}" type="pres">
      <dgm:prSet presAssocID="{C398BC1B-545B-4C8D-992C-188D88376DB9}" presName="Name9" presStyleLbl="parChTrans1D2" presStyleIdx="6" presStyleCnt="12"/>
      <dgm:spPr/>
      <dgm:t>
        <a:bodyPr/>
        <a:lstStyle/>
        <a:p>
          <a:endParaRPr lang="ru-RU"/>
        </a:p>
      </dgm:t>
    </dgm:pt>
    <dgm:pt modelId="{325B9FC2-5EE3-4B91-9E38-A73BE72C83E8}" type="pres">
      <dgm:prSet presAssocID="{C398BC1B-545B-4C8D-992C-188D88376DB9}" presName="connTx" presStyleLbl="parChTrans1D2" presStyleIdx="6" presStyleCnt="12"/>
      <dgm:spPr/>
      <dgm:t>
        <a:bodyPr/>
        <a:lstStyle/>
        <a:p>
          <a:endParaRPr lang="ru-RU"/>
        </a:p>
      </dgm:t>
    </dgm:pt>
    <dgm:pt modelId="{16BD96A2-AACE-4D98-BBF1-2EEA41937D10}" type="pres">
      <dgm:prSet presAssocID="{A58C66D7-4C26-4048-B1A6-ACA8059DAC53}" presName="node" presStyleLbl="node1" presStyleIdx="6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8F28-C376-4B6A-8853-8AC988863EFD}" type="pres">
      <dgm:prSet presAssocID="{CA482941-19C9-440F-8077-47DD2370107F}" presName="Name9" presStyleLbl="parChTrans1D2" presStyleIdx="7" presStyleCnt="12"/>
      <dgm:spPr/>
      <dgm:t>
        <a:bodyPr/>
        <a:lstStyle/>
        <a:p>
          <a:endParaRPr lang="ru-RU"/>
        </a:p>
      </dgm:t>
    </dgm:pt>
    <dgm:pt modelId="{81281DC7-FB0C-44E9-8D53-C471D154A6F6}" type="pres">
      <dgm:prSet presAssocID="{CA482941-19C9-440F-8077-47DD2370107F}" presName="connTx" presStyleLbl="parChTrans1D2" presStyleIdx="7" presStyleCnt="12"/>
      <dgm:spPr/>
      <dgm:t>
        <a:bodyPr/>
        <a:lstStyle/>
        <a:p>
          <a:endParaRPr lang="ru-RU"/>
        </a:p>
      </dgm:t>
    </dgm:pt>
    <dgm:pt modelId="{89AA812E-03CD-4A04-8F19-BD9B7A4836E9}" type="pres">
      <dgm:prSet presAssocID="{281B2A03-C665-48CF-8F09-CC87D46308F3}" presName="node" presStyleLbl="node1" presStyleIdx="7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2CF24-C1BD-43FC-B579-F9979CCDEDE3}" type="pres">
      <dgm:prSet presAssocID="{7B8E80B9-C455-4EDB-A43B-EB0595DAD127}" presName="Name9" presStyleLbl="parChTrans1D2" presStyleIdx="8" presStyleCnt="12"/>
      <dgm:spPr/>
      <dgm:t>
        <a:bodyPr/>
        <a:lstStyle/>
        <a:p>
          <a:endParaRPr lang="ru-RU"/>
        </a:p>
      </dgm:t>
    </dgm:pt>
    <dgm:pt modelId="{3531B919-8152-4B9A-BE15-5D7739E5D4CB}" type="pres">
      <dgm:prSet presAssocID="{7B8E80B9-C455-4EDB-A43B-EB0595DAD127}" presName="connTx" presStyleLbl="parChTrans1D2" presStyleIdx="8" presStyleCnt="12"/>
      <dgm:spPr/>
      <dgm:t>
        <a:bodyPr/>
        <a:lstStyle/>
        <a:p>
          <a:endParaRPr lang="ru-RU"/>
        </a:p>
      </dgm:t>
    </dgm:pt>
    <dgm:pt modelId="{990F77C3-3338-46C9-9C3B-3BD653F76FEE}" type="pres">
      <dgm:prSet presAssocID="{F4865A54-629E-43B8-8B46-2453A22C1E88}" presName="node" presStyleLbl="node1" presStyleIdx="8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CFDB1-352B-4131-9EFF-6B1A68364F44}" type="pres">
      <dgm:prSet presAssocID="{998DC88A-F33F-456E-BE7A-2E423D376232}" presName="Name9" presStyleLbl="parChTrans1D2" presStyleIdx="9" presStyleCnt="12"/>
      <dgm:spPr/>
      <dgm:t>
        <a:bodyPr/>
        <a:lstStyle/>
        <a:p>
          <a:endParaRPr lang="ru-RU"/>
        </a:p>
      </dgm:t>
    </dgm:pt>
    <dgm:pt modelId="{3096535F-CD0D-4EBB-AAF2-87D5C448EA44}" type="pres">
      <dgm:prSet presAssocID="{998DC88A-F33F-456E-BE7A-2E423D376232}" presName="connTx" presStyleLbl="parChTrans1D2" presStyleIdx="9" presStyleCnt="12"/>
      <dgm:spPr/>
      <dgm:t>
        <a:bodyPr/>
        <a:lstStyle/>
        <a:p>
          <a:endParaRPr lang="ru-RU"/>
        </a:p>
      </dgm:t>
    </dgm:pt>
    <dgm:pt modelId="{257A472B-30C8-4946-A202-CFAFE200927C}" type="pres">
      <dgm:prSet presAssocID="{1D9B0036-060E-4B19-9B42-F8ECA5A9CC7A}" presName="node" presStyleLbl="node1" presStyleIdx="9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3D5B9-3FB0-4318-8AE5-B89A5CED1812}" type="pres">
      <dgm:prSet presAssocID="{CCA972E3-9C30-4712-8E05-BF45C2633515}" presName="Name9" presStyleLbl="parChTrans1D2" presStyleIdx="10" presStyleCnt="12"/>
      <dgm:spPr/>
      <dgm:t>
        <a:bodyPr/>
        <a:lstStyle/>
        <a:p>
          <a:endParaRPr lang="ru-RU"/>
        </a:p>
      </dgm:t>
    </dgm:pt>
    <dgm:pt modelId="{B2F2CC26-FAD0-455F-A95C-FDFDDB29EDB3}" type="pres">
      <dgm:prSet presAssocID="{CCA972E3-9C30-4712-8E05-BF45C2633515}" presName="connTx" presStyleLbl="parChTrans1D2" presStyleIdx="10" presStyleCnt="12"/>
      <dgm:spPr/>
      <dgm:t>
        <a:bodyPr/>
        <a:lstStyle/>
        <a:p>
          <a:endParaRPr lang="ru-RU"/>
        </a:p>
      </dgm:t>
    </dgm:pt>
    <dgm:pt modelId="{26CD178F-E87A-4841-879B-E1A08D437534}" type="pres">
      <dgm:prSet presAssocID="{2AC92F1D-49B6-4ECB-82C5-D1BFD9952F75}" presName="node" presStyleLbl="node1" presStyleIdx="10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E33E7-5D2D-4D0C-8E7A-B1D1DA62BCD3}" type="pres">
      <dgm:prSet presAssocID="{310995DC-B367-4C66-A8F0-CF3CB6B98844}" presName="Name9" presStyleLbl="parChTrans1D2" presStyleIdx="11" presStyleCnt="12"/>
      <dgm:spPr/>
      <dgm:t>
        <a:bodyPr/>
        <a:lstStyle/>
        <a:p>
          <a:endParaRPr lang="ru-RU"/>
        </a:p>
      </dgm:t>
    </dgm:pt>
    <dgm:pt modelId="{D5E1EFEA-2CEF-4ABB-8531-A914BBDD3EF0}" type="pres">
      <dgm:prSet presAssocID="{310995DC-B367-4C66-A8F0-CF3CB6B98844}" presName="connTx" presStyleLbl="parChTrans1D2" presStyleIdx="11" presStyleCnt="12"/>
      <dgm:spPr/>
      <dgm:t>
        <a:bodyPr/>
        <a:lstStyle/>
        <a:p>
          <a:endParaRPr lang="ru-RU"/>
        </a:p>
      </dgm:t>
    </dgm:pt>
    <dgm:pt modelId="{F21CBEF7-D8F6-4B1A-8022-BA171C7CF537}" type="pres">
      <dgm:prSet presAssocID="{B5C7E570-4740-408D-82A5-C90F7049129F}" presName="node" presStyleLbl="node1" presStyleIdx="11" presStyleCnt="12" custScaleX="169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F7F8E-BDDA-4F04-8422-717D7D5FDBD2}" type="presOf" srcId="{E9BD0B7C-D7AE-4789-885A-1FBCE2615886}" destId="{3247CCE2-181C-42D7-AE63-7C16524D8C27}" srcOrd="1" destOrd="0" presId="urn:microsoft.com/office/officeart/2005/8/layout/radial1"/>
    <dgm:cxn modelId="{71B3FF36-026C-4B85-B617-34B78C7AF6C4}" type="presOf" srcId="{998DC88A-F33F-456E-BE7A-2E423D376232}" destId="{3ACCFDB1-352B-4131-9EFF-6B1A68364F44}" srcOrd="0" destOrd="0" presId="urn:microsoft.com/office/officeart/2005/8/layout/radial1"/>
    <dgm:cxn modelId="{1EB0EDE8-3FFD-43ED-A096-316B58BBD2FF}" type="presOf" srcId="{CCA972E3-9C30-4712-8E05-BF45C2633515}" destId="{B2F2CC26-FAD0-455F-A95C-FDFDDB29EDB3}" srcOrd="1" destOrd="0" presId="urn:microsoft.com/office/officeart/2005/8/layout/radial1"/>
    <dgm:cxn modelId="{0ADC5763-E9DC-4BCB-936D-694E16308C00}" srcId="{31031736-C908-419C-B6D6-40C4566DE29C}" destId="{A58C66D7-4C26-4048-B1A6-ACA8059DAC53}" srcOrd="6" destOrd="0" parTransId="{C398BC1B-545B-4C8D-992C-188D88376DB9}" sibTransId="{F73C778F-5DA6-40A5-9B43-6138772C8142}"/>
    <dgm:cxn modelId="{A5B29D7B-5B86-4EDC-BCDA-9B74DDE256D1}" type="presOf" srcId="{E9BD0B7C-D7AE-4789-885A-1FBCE2615886}" destId="{3A07DE10-0D0A-4286-BF0D-026B442DCC01}" srcOrd="0" destOrd="0" presId="urn:microsoft.com/office/officeart/2005/8/layout/radial1"/>
    <dgm:cxn modelId="{B6FFCF0C-B284-40BF-AA48-CAD7397B24BC}" type="presOf" srcId="{C398BC1B-545B-4C8D-992C-188D88376DB9}" destId="{325B9FC2-5EE3-4B91-9E38-A73BE72C83E8}" srcOrd="1" destOrd="0" presId="urn:microsoft.com/office/officeart/2005/8/layout/radial1"/>
    <dgm:cxn modelId="{4EB941AF-2C09-409D-B62B-44A9F70C1B07}" srcId="{31031736-C908-419C-B6D6-40C4566DE29C}" destId="{34B632B3-8FCA-41C6-904E-CF9E1B3CBA81}" srcOrd="4" destOrd="0" parTransId="{1B8F5B9A-D8C4-4F45-B049-C56A9B313FD4}" sibTransId="{EDCCD7ED-B5C5-48EF-9160-FDA872139E78}"/>
    <dgm:cxn modelId="{6595CE94-B5D5-474A-B230-EAD6DE6351BA}" srcId="{77496D78-9152-4F1E-B414-7D090CA01D86}" destId="{31031736-C908-419C-B6D6-40C4566DE29C}" srcOrd="0" destOrd="0" parTransId="{C35A87E9-CFB0-406E-A7B1-E235E8CC17CD}" sibTransId="{8AA8F700-68C8-4B83-8BF1-6DF86D2B3B9B}"/>
    <dgm:cxn modelId="{B9C40E92-E414-454E-B09E-79FB9216B4D8}" type="presOf" srcId="{F4865A54-629E-43B8-8B46-2453A22C1E88}" destId="{990F77C3-3338-46C9-9C3B-3BD653F76FEE}" srcOrd="0" destOrd="0" presId="urn:microsoft.com/office/officeart/2005/8/layout/radial1"/>
    <dgm:cxn modelId="{B6F9FA17-4205-4F58-A673-6684BC482EA5}" type="presOf" srcId="{B5C7E570-4740-408D-82A5-C90F7049129F}" destId="{F21CBEF7-D8F6-4B1A-8022-BA171C7CF537}" srcOrd="0" destOrd="0" presId="urn:microsoft.com/office/officeart/2005/8/layout/radial1"/>
    <dgm:cxn modelId="{C5215415-F236-4243-84E2-991AD6731171}" type="presOf" srcId="{1B4F3FD2-864D-46DE-AF9E-E30C4234039D}" destId="{F6071120-B2A5-489D-8DFA-7BFD044905CE}" srcOrd="0" destOrd="0" presId="urn:microsoft.com/office/officeart/2005/8/layout/radial1"/>
    <dgm:cxn modelId="{C384D085-F000-468A-945C-D65082A19619}" type="presOf" srcId="{AD60C7D4-2894-4651-8EA9-997807BBD529}" destId="{7496FF67-9E70-45F2-9406-FE7B9FA06312}" srcOrd="0" destOrd="0" presId="urn:microsoft.com/office/officeart/2005/8/layout/radial1"/>
    <dgm:cxn modelId="{BABD6F25-3DF0-46EB-9EEE-EBB60ABFE62F}" srcId="{31031736-C908-419C-B6D6-40C4566DE29C}" destId="{1D9B0036-060E-4B19-9B42-F8ECA5A9CC7A}" srcOrd="9" destOrd="0" parTransId="{998DC88A-F33F-456E-BE7A-2E423D376232}" sibTransId="{7E72F586-2B4D-45EB-8A64-C7187145329D}"/>
    <dgm:cxn modelId="{9E6BA325-1527-429E-A3D8-50E54BA854E4}" type="presOf" srcId="{CA482941-19C9-440F-8077-47DD2370107F}" destId="{81281DC7-FB0C-44E9-8D53-C471D154A6F6}" srcOrd="1" destOrd="0" presId="urn:microsoft.com/office/officeart/2005/8/layout/radial1"/>
    <dgm:cxn modelId="{263B51EE-26EB-47C9-A701-100430261230}" type="presOf" srcId="{1D9B0036-060E-4B19-9B42-F8ECA5A9CC7A}" destId="{257A472B-30C8-4946-A202-CFAFE200927C}" srcOrd="0" destOrd="0" presId="urn:microsoft.com/office/officeart/2005/8/layout/radial1"/>
    <dgm:cxn modelId="{84A85358-D5B6-432B-AAA3-C414DB0A1BD4}" type="presOf" srcId="{D6EFF7CB-5970-4F18-8A4C-950DD066876E}" destId="{CD814B29-7311-4148-84A9-8396FD0292C2}" srcOrd="0" destOrd="0" presId="urn:microsoft.com/office/officeart/2005/8/layout/radial1"/>
    <dgm:cxn modelId="{55F80F67-86D7-47AD-8FC2-53EFB4F9BECF}" type="presOf" srcId="{6B3A94CC-A6EC-438C-B8CD-1CD87C7014D2}" destId="{9E83EF31-B5D8-4DD4-A501-0828D3E63249}" srcOrd="1" destOrd="0" presId="urn:microsoft.com/office/officeart/2005/8/layout/radial1"/>
    <dgm:cxn modelId="{4D93B6C4-8A07-418C-8469-A02A131EB859}" srcId="{31031736-C908-419C-B6D6-40C4566DE29C}" destId="{2AC92F1D-49B6-4ECB-82C5-D1BFD9952F75}" srcOrd="10" destOrd="0" parTransId="{CCA972E3-9C30-4712-8E05-BF45C2633515}" sibTransId="{5D6FBF86-79AA-4F46-808F-F38A217B2460}"/>
    <dgm:cxn modelId="{16B460E8-3F9F-43AE-A999-E6AF73D6D52A}" type="presOf" srcId="{6E687FCC-7D07-4278-B9EF-A9E35DBAA0B1}" destId="{126BFD5B-B20E-4B6B-8C42-2B0EEBD7017A}" srcOrd="1" destOrd="0" presId="urn:microsoft.com/office/officeart/2005/8/layout/radial1"/>
    <dgm:cxn modelId="{B1201127-B00F-47DC-8497-2A216C2FF044}" type="presOf" srcId="{C398BC1B-545B-4C8D-992C-188D88376DB9}" destId="{C1077041-64A1-42AE-A389-C5856F209A2F}" srcOrd="0" destOrd="0" presId="urn:microsoft.com/office/officeart/2005/8/layout/radial1"/>
    <dgm:cxn modelId="{715BD145-C6CC-4D59-83C2-EB87D2B928BC}" srcId="{31031736-C908-419C-B6D6-40C4566DE29C}" destId="{94F32BBE-9681-48E5-A89A-AF98CAA153AE}" srcOrd="3" destOrd="0" parTransId="{E9BD0B7C-D7AE-4789-885A-1FBCE2615886}" sibTransId="{564251CE-206D-4BA8-BBDF-7597D0FF52F2}"/>
    <dgm:cxn modelId="{C2A5C6B6-C1B4-48C5-B6B0-6A73702A7408}" type="presOf" srcId="{1B8F5B9A-D8C4-4F45-B049-C56A9B313FD4}" destId="{C394333B-25A1-4A46-95AD-2AE352C21C24}" srcOrd="0" destOrd="0" presId="urn:microsoft.com/office/officeart/2005/8/layout/radial1"/>
    <dgm:cxn modelId="{215F1E61-0987-4ED7-A044-74832ACAC8CD}" type="presOf" srcId="{6ACD0A5D-9C75-42E7-9459-5F025F993105}" destId="{F44C9B0E-718A-4647-81F8-1F09D1D1E545}" srcOrd="0" destOrd="0" presId="urn:microsoft.com/office/officeart/2005/8/layout/radial1"/>
    <dgm:cxn modelId="{F68A5B33-3D45-4CCC-8CBA-750F227E7865}" type="presOf" srcId="{310995DC-B367-4C66-A8F0-CF3CB6B98844}" destId="{7BDE33E7-5D2D-4D0C-8E7A-B1D1DA62BCD3}" srcOrd="0" destOrd="0" presId="urn:microsoft.com/office/officeart/2005/8/layout/radial1"/>
    <dgm:cxn modelId="{4A011DE6-DB0E-4A7D-9FB6-3C133BEB1181}" type="presOf" srcId="{1B8F5B9A-D8C4-4F45-B049-C56A9B313FD4}" destId="{FB51061D-BCCC-4AB8-9CF3-035E50CA7D4A}" srcOrd="1" destOrd="0" presId="urn:microsoft.com/office/officeart/2005/8/layout/radial1"/>
    <dgm:cxn modelId="{297FAE3F-FFC6-4B6F-BDA0-1F9CE016FD74}" srcId="{31031736-C908-419C-B6D6-40C4566DE29C}" destId="{D6EFF7CB-5970-4F18-8A4C-950DD066876E}" srcOrd="5" destOrd="0" parTransId="{6E687FCC-7D07-4278-B9EF-A9E35DBAA0B1}" sibTransId="{BD0981A8-C87D-4067-92D3-2B889882EAF4}"/>
    <dgm:cxn modelId="{5B4B0E79-50CC-4104-A907-4DC3155F340C}" srcId="{31031736-C908-419C-B6D6-40C4566DE29C}" destId="{AD60C7D4-2894-4651-8EA9-997807BBD529}" srcOrd="1" destOrd="0" parTransId="{6B3A94CC-A6EC-438C-B8CD-1CD87C7014D2}" sibTransId="{F04416C2-28C7-4AA6-A751-9BA14DAF1CCA}"/>
    <dgm:cxn modelId="{F55104C2-4B72-47C6-B73F-E8B66E8A94E1}" type="presOf" srcId="{94F32BBE-9681-48E5-A89A-AF98CAA153AE}" destId="{4F8EAF64-B8C3-42D9-8F50-4BEB3CE33280}" srcOrd="0" destOrd="0" presId="urn:microsoft.com/office/officeart/2005/8/layout/radial1"/>
    <dgm:cxn modelId="{EA90CFDF-272F-48B0-82E6-7E072D341948}" srcId="{31031736-C908-419C-B6D6-40C4566DE29C}" destId="{B97C97EB-FC8B-4179-8026-6627E47E8E12}" srcOrd="0" destOrd="0" parTransId="{BBCA3ECC-B13D-497C-B5E3-D1F2E09B2BDE}" sibTransId="{845F1C74-46C9-4757-80B1-9FF986CC1D0F}"/>
    <dgm:cxn modelId="{7704E556-4549-495F-8158-B2282C6AFD5A}" type="presOf" srcId="{CCA972E3-9C30-4712-8E05-BF45C2633515}" destId="{6533D5B9-3FB0-4318-8AE5-B89A5CED1812}" srcOrd="0" destOrd="0" presId="urn:microsoft.com/office/officeart/2005/8/layout/radial1"/>
    <dgm:cxn modelId="{248BEBD5-6540-4B05-8E59-CF2E2A351D53}" srcId="{31031736-C908-419C-B6D6-40C4566DE29C}" destId="{1B4F3FD2-864D-46DE-AF9E-E30C4234039D}" srcOrd="2" destOrd="0" parTransId="{6ACD0A5D-9C75-42E7-9459-5F025F993105}" sibTransId="{261E6F99-607D-40BC-A8E0-FDA26D0CF1B4}"/>
    <dgm:cxn modelId="{C1173D0B-233A-4E9D-A428-4BCB249E4D0E}" type="presOf" srcId="{310995DC-B367-4C66-A8F0-CF3CB6B98844}" destId="{D5E1EFEA-2CEF-4ABB-8531-A914BBDD3EF0}" srcOrd="1" destOrd="0" presId="urn:microsoft.com/office/officeart/2005/8/layout/radial1"/>
    <dgm:cxn modelId="{52FC4AFD-39E0-4355-BBD0-8396303EED2B}" type="presOf" srcId="{77496D78-9152-4F1E-B414-7D090CA01D86}" destId="{604458C6-2025-450E-ADA7-A7143F43926B}" srcOrd="0" destOrd="0" presId="urn:microsoft.com/office/officeart/2005/8/layout/radial1"/>
    <dgm:cxn modelId="{43DB4892-874E-4532-AE2E-9147A2423CC8}" type="presOf" srcId="{A58C66D7-4C26-4048-B1A6-ACA8059DAC53}" destId="{16BD96A2-AACE-4D98-BBF1-2EEA41937D10}" srcOrd="0" destOrd="0" presId="urn:microsoft.com/office/officeart/2005/8/layout/radial1"/>
    <dgm:cxn modelId="{4C4C91A2-34E1-412A-AE52-0197CBB15823}" type="presOf" srcId="{6B3A94CC-A6EC-438C-B8CD-1CD87C7014D2}" destId="{53CCED40-C629-4F7C-9BAD-F9479592FAEB}" srcOrd="0" destOrd="0" presId="urn:microsoft.com/office/officeart/2005/8/layout/radial1"/>
    <dgm:cxn modelId="{CA3AEDFE-DCAB-4361-B87D-58E98C5B1354}" type="presOf" srcId="{B97C97EB-FC8B-4179-8026-6627E47E8E12}" destId="{3986F8F0-D0DD-43E3-8547-5C25AEC75BF7}" srcOrd="0" destOrd="0" presId="urn:microsoft.com/office/officeart/2005/8/layout/radial1"/>
    <dgm:cxn modelId="{D5376E7E-8DD3-4A7E-9E0F-5CEB93454DF6}" type="presOf" srcId="{BBCA3ECC-B13D-497C-B5E3-D1F2E09B2BDE}" destId="{84EAE3D3-319A-4B68-B639-2CB31C6FDA78}" srcOrd="1" destOrd="0" presId="urn:microsoft.com/office/officeart/2005/8/layout/radial1"/>
    <dgm:cxn modelId="{C64AF5E4-A095-48DE-BCA7-FE48D8B67CEA}" type="presOf" srcId="{281B2A03-C665-48CF-8F09-CC87D46308F3}" destId="{89AA812E-03CD-4A04-8F19-BD9B7A4836E9}" srcOrd="0" destOrd="0" presId="urn:microsoft.com/office/officeart/2005/8/layout/radial1"/>
    <dgm:cxn modelId="{BCFB5570-22C3-4C03-BB04-F9A9D8AFEEDF}" type="presOf" srcId="{7B8E80B9-C455-4EDB-A43B-EB0595DAD127}" destId="{3531B919-8152-4B9A-BE15-5D7739E5D4CB}" srcOrd="1" destOrd="0" presId="urn:microsoft.com/office/officeart/2005/8/layout/radial1"/>
    <dgm:cxn modelId="{FAC90C38-54BB-4F81-B73C-AAE530802BE5}" srcId="{31031736-C908-419C-B6D6-40C4566DE29C}" destId="{281B2A03-C665-48CF-8F09-CC87D46308F3}" srcOrd="7" destOrd="0" parTransId="{CA482941-19C9-440F-8077-47DD2370107F}" sibTransId="{F6353A39-F463-4EE0-B3CA-D7F0574ED2D8}"/>
    <dgm:cxn modelId="{DB95309A-C4C9-44D5-A370-B1F71586973B}" srcId="{31031736-C908-419C-B6D6-40C4566DE29C}" destId="{B5C7E570-4740-408D-82A5-C90F7049129F}" srcOrd="11" destOrd="0" parTransId="{310995DC-B367-4C66-A8F0-CF3CB6B98844}" sibTransId="{762534D7-760F-436F-BAB2-90A0B1389364}"/>
    <dgm:cxn modelId="{78CDF0A9-1287-4C61-80E0-20D643B8CD3F}" type="presOf" srcId="{BBCA3ECC-B13D-497C-B5E3-D1F2E09B2BDE}" destId="{B4976406-8A02-4462-ACDC-77A0A511597F}" srcOrd="0" destOrd="0" presId="urn:microsoft.com/office/officeart/2005/8/layout/radial1"/>
    <dgm:cxn modelId="{22EA869E-7623-42FF-82E6-B9C0E7F58B01}" type="presOf" srcId="{7B8E80B9-C455-4EDB-A43B-EB0595DAD127}" destId="{A922CF24-C1BD-43FC-B579-F9979CCDEDE3}" srcOrd="0" destOrd="0" presId="urn:microsoft.com/office/officeart/2005/8/layout/radial1"/>
    <dgm:cxn modelId="{FD461B7E-00A1-49E6-AEBB-534EB436A164}" srcId="{31031736-C908-419C-B6D6-40C4566DE29C}" destId="{F4865A54-629E-43B8-8B46-2453A22C1E88}" srcOrd="8" destOrd="0" parTransId="{7B8E80B9-C455-4EDB-A43B-EB0595DAD127}" sibTransId="{51F9DED4-721D-4CC0-845D-F80AD2DE2A57}"/>
    <dgm:cxn modelId="{4F62305F-DFA1-47D5-8BCD-5330C456F319}" type="presOf" srcId="{31031736-C908-419C-B6D6-40C4566DE29C}" destId="{F785D729-DF13-43E5-8BB3-926FEE838152}" srcOrd="0" destOrd="0" presId="urn:microsoft.com/office/officeart/2005/8/layout/radial1"/>
    <dgm:cxn modelId="{E11755BF-C297-4FDD-A072-A530C3A78FD2}" type="presOf" srcId="{34B632B3-8FCA-41C6-904E-CF9E1B3CBA81}" destId="{755DBCE6-1A29-4B5A-A6A0-1703ED6F1CE7}" srcOrd="0" destOrd="0" presId="urn:microsoft.com/office/officeart/2005/8/layout/radial1"/>
    <dgm:cxn modelId="{66B44C42-E631-4C11-961A-C7148F6F8E5F}" type="presOf" srcId="{998DC88A-F33F-456E-BE7A-2E423D376232}" destId="{3096535F-CD0D-4EBB-AAF2-87D5C448EA44}" srcOrd="1" destOrd="0" presId="urn:microsoft.com/office/officeart/2005/8/layout/radial1"/>
    <dgm:cxn modelId="{46F60902-9EF5-496A-AE59-B453EA648ABC}" type="presOf" srcId="{6ACD0A5D-9C75-42E7-9459-5F025F993105}" destId="{03E9062C-BE50-4A47-81DC-66DBC264D621}" srcOrd="1" destOrd="0" presId="urn:microsoft.com/office/officeart/2005/8/layout/radial1"/>
    <dgm:cxn modelId="{B29DA045-EEC0-41ED-8BA3-E49BB2DC2BA1}" type="presOf" srcId="{CA482941-19C9-440F-8077-47DD2370107F}" destId="{47D78F28-C376-4B6A-8853-8AC988863EFD}" srcOrd="0" destOrd="0" presId="urn:microsoft.com/office/officeart/2005/8/layout/radial1"/>
    <dgm:cxn modelId="{CC78377D-5210-4B75-A59D-F4F6ED06877A}" type="presOf" srcId="{6E687FCC-7D07-4278-B9EF-A9E35DBAA0B1}" destId="{0A76A345-537C-4422-96DB-32A9886ADF4D}" srcOrd="0" destOrd="0" presId="urn:microsoft.com/office/officeart/2005/8/layout/radial1"/>
    <dgm:cxn modelId="{5F890BD9-2EF8-4BB7-BB61-AFF351FD2904}" type="presOf" srcId="{2AC92F1D-49B6-4ECB-82C5-D1BFD9952F75}" destId="{26CD178F-E87A-4841-879B-E1A08D437534}" srcOrd="0" destOrd="0" presId="urn:microsoft.com/office/officeart/2005/8/layout/radial1"/>
    <dgm:cxn modelId="{86F36B0A-F32B-47AF-BC38-13997C5FD5C7}" type="presParOf" srcId="{604458C6-2025-450E-ADA7-A7143F43926B}" destId="{F785D729-DF13-43E5-8BB3-926FEE838152}" srcOrd="0" destOrd="0" presId="urn:microsoft.com/office/officeart/2005/8/layout/radial1"/>
    <dgm:cxn modelId="{0621DD27-96BF-4933-AB84-CBBC923D9B80}" type="presParOf" srcId="{604458C6-2025-450E-ADA7-A7143F43926B}" destId="{B4976406-8A02-4462-ACDC-77A0A511597F}" srcOrd="1" destOrd="0" presId="urn:microsoft.com/office/officeart/2005/8/layout/radial1"/>
    <dgm:cxn modelId="{800221E5-D3D3-462E-897C-E6A2724754BF}" type="presParOf" srcId="{B4976406-8A02-4462-ACDC-77A0A511597F}" destId="{84EAE3D3-319A-4B68-B639-2CB31C6FDA78}" srcOrd="0" destOrd="0" presId="urn:microsoft.com/office/officeart/2005/8/layout/radial1"/>
    <dgm:cxn modelId="{ACE9BDF7-801D-460E-9B0B-73D8E129D7E7}" type="presParOf" srcId="{604458C6-2025-450E-ADA7-A7143F43926B}" destId="{3986F8F0-D0DD-43E3-8547-5C25AEC75BF7}" srcOrd="2" destOrd="0" presId="urn:microsoft.com/office/officeart/2005/8/layout/radial1"/>
    <dgm:cxn modelId="{90BBC419-1B57-43C0-82EA-BACF265A77E8}" type="presParOf" srcId="{604458C6-2025-450E-ADA7-A7143F43926B}" destId="{53CCED40-C629-4F7C-9BAD-F9479592FAEB}" srcOrd="3" destOrd="0" presId="urn:microsoft.com/office/officeart/2005/8/layout/radial1"/>
    <dgm:cxn modelId="{C5A4F433-1077-4806-AF2D-6090DB7C2BC8}" type="presParOf" srcId="{53CCED40-C629-4F7C-9BAD-F9479592FAEB}" destId="{9E83EF31-B5D8-4DD4-A501-0828D3E63249}" srcOrd="0" destOrd="0" presId="urn:microsoft.com/office/officeart/2005/8/layout/radial1"/>
    <dgm:cxn modelId="{73A68205-E931-4339-AA62-8CB8A6338846}" type="presParOf" srcId="{604458C6-2025-450E-ADA7-A7143F43926B}" destId="{7496FF67-9E70-45F2-9406-FE7B9FA06312}" srcOrd="4" destOrd="0" presId="urn:microsoft.com/office/officeart/2005/8/layout/radial1"/>
    <dgm:cxn modelId="{B155E0B0-CE79-4750-8627-96143476CA32}" type="presParOf" srcId="{604458C6-2025-450E-ADA7-A7143F43926B}" destId="{F44C9B0E-718A-4647-81F8-1F09D1D1E545}" srcOrd="5" destOrd="0" presId="urn:microsoft.com/office/officeart/2005/8/layout/radial1"/>
    <dgm:cxn modelId="{6CC213B5-6A0E-4241-B673-4E38A7078D84}" type="presParOf" srcId="{F44C9B0E-718A-4647-81F8-1F09D1D1E545}" destId="{03E9062C-BE50-4A47-81DC-66DBC264D621}" srcOrd="0" destOrd="0" presId="urn:microsoft.com/office/officeart/2005/8/layout/radial1"/>
    <dgm:cxn modelId="{21ED4B0D-8BCE-4139-9F20-FDA61A537B8A}" type="presParOf" srcId="{604458C6-2025-450E-ADA7-A7143F43926B}" destId="{F6071120-B2A5-489D-8DFA-7BFD044905CE}" srcOrd="6" destOrd="0" presId="urn:microsoft.com/office/officeart/2005/8/layout/radial1"/>
    <dgm:cxn modelId="{156B29D0-AA1A-4A93-BB11-5F48DB4D2FBC}" type="presParOf" srcId="{604458C6-2025-450E-ADA7-A7143F43926B}" destId="{3A07DE10-0D0A-4286-BF0D-026B442DCC01}" srcOrd="7" destOrd="0" presId="urn:microsoft.com/office/officeart/2005/8/layout/radial1"/>
    <dgm:cxn modelId="{95CA4638-1C7C-4FBB-BD94-73D5F04556AF}" type="presParOf" srcId="{3A07DE10-0D0A-4286-BF0D-026B442DCC01}" destId="{3247CCE2-181C-42D7-AE63-7C16524D8C27}" srcOrd="0" destOrd="0" presId="urn:microsoft.com/office/officeart/2005/8/layout/radial1"/>
    <dgm:cxn modelId="{42AFEC1A-F2C7-4900-A0EA-568F8F69932A}" type="presParOf" srcId="{604458C6-2025-450E-ADA7-A7143F43926B}" destId="{4F8EAF64-B8C3-42D9-8F50-4BEB3CE33280}" srcOrd="8" destOrd="0" presId="urn:microsoft.com/office/officeart/2005/8/layout/radial1"/>
    <dgm:cxn modelId="{06FB826E-72CD-4D1E-93C0-1E918ABA43C7}" type="presParOf" srcId="{604458C6-2025-450E-ADA7-A7143F43926B}" destId="{C394333B-25A1-4A46-95AD-2AE352C21C24}" srcOrd="9" destOrd="0" presId="urn:microsoft.com/office/officeart/2005/8/layout/radial1"/>
    <dgm:cxn modelId="{1E383BA4-FD1E-4FC1-9258-5138590599B9}" type="presParOf" srcId="{C394333B-25A1-4A46-95AD-2AE352C21C24}" destId="{FB51061D-BCCC-4AB8-9CF3-035E50CA7D4A}" srcOrd="0" destOrd="0" presId="urn:microsoft.com/office/officeart/2005/8/layout/radial1"/>
    <dgm:cxn modelId="{F7D50DF1-B7A7-476D-8F85-753DFC2018A6}" type="presParOf" srcId="{604458C6-2025-450E-ADA7-A7143F43926B}" destId="{755DBCE6-1A29-4B5A-A6A0-1703ED6F1CE7}" srcOrd="10" destOrd="0" presId="urn:microsoft.com/office/officeart/2005/8/layout/radial1"/>
    <dgm:cxn modelId="{8758DCB1-F661-4610-ABCB-3681FC2B7E03}" type="presParOf" srcId="{604458C6-2025-450E-ADA7-A7143F43926B}" destId="{0A76A345-537C-4422-96DB-32A9886ADF4D}" srcOrd="11" destOrd="0" presId="urn:microsoft.com/office/officeart/2005/8/layout/radial1"/>
    <dgm:cxn modelId="{1B083AFE-9F61-4B07-A346-06060420C20F}" type="presParOf" srcId="{0A76A345-537C-4422-96DB-32A9886ADF4D}" destId="{126BFD5B-B20E-4B6B-8C42-2B0EEBD7017A}" srcOrd="0" destOrd="0" presId="urn:microsoft.com/office/officeart/2005/8/layout/radial1"/>
    <dgm:cxn modelId="{5CBA0B88-5B60-40C3-AA23-AB61E05FAB19}" type="presParOf" srcId="{604458C6-2025-450E-ADA7-A7143F43926B}" destId="{CD814B29-7311-4148-84A9-8396FD0292C2}" srcOrd="12" destOrd="0" presId="urn:microsoft.com/office/officeart/2005/8/layout/radial1"/>
    <dgm:cxn modelId="{0E24762B-14A7-44D2-9D15-BC9B19042180}" type="presParOf" srcId="{604458C6-2025-450E-ADA7-A7143F43926B}" destId="{C1077041-64A1-42AE-A389-C5856F209A2F}" srcOrd="13" destOrd="0" presId="urn:microsoft.com/office/officeart/2005/8/layout/radial1"/>
    <dgm:cxn modelId="{5B688B1B-F89D-47BD-8D02-37C48F0C844B}" type="presParOf" srcId="{C1077041-64A1-42AE-A389-C5856F209A2F}" destId="{325B9FC2-5EE3-4B91-9E38-A73BE72C83E8}" srcOrd="0" destOrd="0" presId="urn:microsoft.com/office/officeart/2005/8/layout/radial1"/>
    <dgm:cxn modelId="{0650DD8B-F62D-464F-877F-FBEF2D8D7E35}" type="presParOf" srcId="{604458C6-2025-450E-ADA7-A7143F43926B}" destId="{16BD96A2-AACE-4D98-BBF1-2EEA41937D10}" srcOrd="14" destOrd="0" presId="urn:microsoft.com/office/officeart/2005/8/layout/radial1"/>
    <dgm:cxn modelId="{1FB4ACDD-2E53-49FB-9B00-78B164F06049}" type="presParOf" srcId="{604458C6-2025-450E-ADA7-A7143F43926B}" destId="{47D78F28-C376-4B6A-8853-8AC988863EFD}" srcOrd="15" destOrd="0" presId="urn:microsoft.com/office/officeart/2005/8/layout/radial1"/>
    <dgm:cxn modelId="{253DBB04-0A36-4866-9B93-8D9964F6DBC2}" type="presParOf" srcId="{47D78F28-C376-4B6A-8853-8AC988863EFD}" destId="{81281DC7-FB0C-44E9-8D53-C471D154A6F6}" srcOrd="0" destOrd="0" presId="urn:microsoft.com/office/officeart/2005/8/layout/radial1"/>
    <dgm:cxn modelId="{9580A8A6-58CD-48D0-BCA9-FB4959AB0B1E}" type="presParOf" srcId="{604458C6-2025-450E-ADA7-A7143F43926B}" destId="{89AA812E-03CD-4A04-8F19-BD9B7A4836E9}" srcOrd="16" destOrd="0" presId="urn:microsoft.com/office/officeart/2005/8/layout/radial1"/>
    <dgm:cxn modelId="{56725586-16F0-4CA1-A1B7-53569F0DA3D4}" type="presParOf" srcId="{604458C6-2025-450E-ADA7-A7143F43926B}" destId="{A922CF24-C1BD-43FC-B579-F9979CCDEDE3}" srcOrd="17" destOrd="0" presId="urn:microsoft.com/office/officeart/2005/8/layout/radial1"/>
    <dgm:cxn modelId="{F2691A40-78D5-493E-A5DF-50DBBA7895EF}" type="presParOf" srcId="{A922CF24-C1BD-43FC-B579-F9979CCDEDE3}" destId="{3531B919-8152-4B9A-BE15-5D7739E5D4CB}" srcOrd="0" destOrd="0" presId="urn:microsoft.com/office/officeart/2005/8/layout/radial1"/>
    <dgm:cxn modelId="{C2D78B04-E6FB-4620-B850-49DD71719647}" type="presParOf" srcId="{604458C6-2025-450E-ADA7-A7143F43926B}" destId="{990F77C3-3338-46C9-9C3B-3BD653F76FEE}" srcOrd="18" destOrd="0" presId="urn:microsoft.com/office/officeart/2005/8/layout/radial1"/>
    <dgm:cxn modelId="{E46AF0A4-5117-4028-A98E-DEFD52497617}" type="presParOf" srcId="{604458C6-2025-450E-ADA7-A7143F43926B}" destId="{3ACCFDB1-352B-4131-9EFF-6B1A68364F44}" srcOrd="19" destOrd="0" presId="urn:microsoft.com/office/officeart/2005/8/layout/radial1"/>
    <dgm:cxn modelId="{FBCB4EE7-2E58-47A6-A1EF-2A24E2E07C4C}" type="presParOf" srcId="{3ACCFDB1-352B-4131-9EFF-6B1A68364F44}" destId="{3096535F-CD0D-4EBB-AAF2-87D5C448EA44}" srcOrd="0" destOrd="0" presId="urn:microsoft.com/office/officeart/2005/8/layout/radial1"/>
    <dgm:cxn modelId="{E726D8A9-9CA8-4040-AD57-C2087CC2FBAE}" type="presParOf" srcId="{604458C6-2025-450E-ADA7-A7143F43926B}" destId="{257A472B-30C8-4946-A202-CFAFE200927C}" srcOrd="20" destOrd="0" presId="urn:microsoft.com/office/officeart/2005/8/layout/radial1"/>
    <dgm:cxn modelId="{C19C467B-C7D2-498E-A3CB-4C3E88F46341}" type="presParOf" srcId="{604458C6-2025-450E-ADA7-A7143F43926B}" destId="{6533D5B9-3FB0-4318-8AE5-B89A5CED1812}" srcOrd="21" destOrd="0" presId="urn:microsoft.com/office/officeart/2005/8/layout/radial1"/>
    <dgm:cxn modelId="{BBC58060-52DD-414E-8B4A-2E13B5D76F1B}" type="presParOf" srcId="{6533D5B9-3FB0-4318-8AE5-B89A5CED1812}" destId="{B2F2CC26-FAD0-455F-A95C-FDFDDB29EDB3}" srcOrd="0" destOrd="0" presId="urn:microsoft.com/office/officeart/2005/8/layout/radial1"/>
    <dgm:cxn modelId="{1E784034-B33A-470C-9477-3A99382F693E}" type="presParOf" srcId="{604458C6-2025-450E-ADA7-A7143F43926B}" destId="{26CD178F-E87A-4841-879B-E1A08D437534}" srcOrd="22" destOrd="0" presId="urn:microsoft.com/office/officeart/2005/8/layout/radial1"/>
    <dgm:cxn modelId="{94E46184-8FE4-4FEC-8EB1-698E41FE2C66}" type="presParOf" srcId="{604458C6-2025-450E-ADA7-A7143F43926B}" destId="{7BDE33E7-5D2D-4D0C-8E7A-B1D1DA62BCD3}" srcOrd="23" destOrd="0" presId="urn:microsoft.com/office/officeart/2005/8/layout/radial1"/>
    <dgm:cxn modelId="{3A7C8E31-58CC-4483-9BD6-B051388434D3}" type="presParOf" srcId="{7BDE33E7-5D2D-4D0C-8E7A-B1D1DA62BCD3}" destId="{D5E1EFEA-2CEF-4ABB-8531-A914BBDD3EF0}" srcOrd="0" destOrd="0" presId="urn:microsoft.com/office/officeart/2005/8/layout/radial1"/>
    <dgm:cxn modelId="{EE0C6B97-D31F-4C52-9C00-EA94F57EBDE2}" type="presParOf" srcId="{604458C6-2025-450E-ADA7-A7143F43926B}" destId="{F21CBEF7-D8F6-4B1A-8022-BA171C7CF537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30A3BE-06F7-4DD0-B37F-C12F4F926914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9525F-A88F-4545-8786-12FA61AC8EF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Arial Black" panose="020B0A04020102020204" pitchFamily="34" charset="0"/>
            </a:rPr>
            <a:t>Координування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563D8B7-CCE4-4AC6-B784-3D6F97F575CE}" type="parTrans" cxnId="{1DCDE71B-0F6B-4A37-8E9C-1EB25F408C1F}">
      <dgm:prSet/>
      <dgm:spPr/>
      <dgm:t>
        <a:bodyPr/>
        <a:lstStyle/>
        <a:p>
          <a:endParaRPr lang="ru-RU"/>
        </a:p>
      </dgm:t>
    </dgm:pt>
    <dgm:pt modelId="{C5428C6E-677F-4F8A-A828-2D5AE560B2EB}" type="sibTrans" cxnId="{1DCDE71B-0F6B-4A37-8E9C-1EB25F408C1F}">
      <dgm:prSet/>
      <dgm:spPr/>
      <dgm:t>
        <a:bodyPr/>
        <a:lstStyle/>
        <a:p>
          <a:endParaRPr lang="ru-RU"/>
        </a:p>
      </dgm:t>
    </dgm:pt>
    <dgm:pt modelId="{BD9DF47C-0A5B-4AA0-97A7-EBB083429B4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Arial Black" panose="020B0A04020102020204" pitchFamily="34" charset="0"/>
            </a:rPr>
            <a:t>Планування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2EB2F0C9-F93C-4B2C-A8EB-EBF9983365F6}" type="parTrans" cxnId="{56E15FFD-E8EC-4924-A395-A2ABA260855D}">
      <dgm:prSet custT="1"/>
      <dgm:spPr/>
      <dgm:t>
        <a:bodyPr/>
        <a:lstStyle/>
        <a:p>
          <a:endParaRPr lang="ru-RU" sz="180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1637C885-DF18-4D07-9125-78282C350698}" type="sibTrans" cxnId="{56E15FFD-E8EC-4924-A395-A2ABA260855D}">
      <dgm:prSet/>
      <dgm:spPr/>
      <dgm:t>
        <a:bodyPr/>
        <a:lstStyle/>
        <a:p>
          <a:endParaRPr lang="ru-RU"/>
        </a:p>
      </dgm:t>
    </dgm:pt>
    <dgm:pt modelId="{448047BC-9CF4-4A88-8358-EDACB220B7C8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Arial Black" panose="020B0A04020102020204" pitchFamily="34" charset="0"/>
            </a:rPr>
            <a:t>Організування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8185409-E6F5-499D-99AC-CE7DAF86497A}" type="parTrans" cxnId="{B5992F2A-058E-49CE-A868-A973557F4A35}">
      <dgm:prSet custT="1"/>
      <dgm:spPr/>
      <dgm:t>
        <a:bodyPr/>
        <a:lstStyle/>
        <a:p>
          <a:endParaRPr lang="ru-RU" sz="180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5B9A1DAB-0608-43D7-BC08-84EAFC6FABEF}" type="sibTrans" cxnId="{B5992F2A-058E-49CE-A868-A973557F4A35}">
      <dgm:prSet/>
      <dgm:spPr/>
      <dgm:t>
        <a:bodyPr/>
        <a:lstStyle/>
        <a:p>
          <a:endParaRPr lang="ru-RU"/>
        </a:p>
      </dgm:t>
    </dgm:pt>
    <dgm:pt modelId="{CD1C44CB-B5DC-41FD-8674-383493AE1AD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Arial Black" panose="020B0A04020102020204" pitchFamily="34" charset="0"/>
            </a:rPr>
            <a:t>Контроль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F514A4F0-7FB7-4C2D-B726-72AE66FCF5B5}" type="parTrans" cxnId="{80809648-59C1-4555-AE60-BC81A6C46869}">
      <dgm:prSet custT="1"/>
      <dgm:spPr/>
      <dgm:t>
        <a:bodyPr/>
        <a:lstStyle/>
        <a:p>
          <a:endParaRPr lang="ru-RU" sz="180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AB266AA-F63F-4AFC-BF8E-EF57EFCBF9C2}" type="sibTrans" cxnId="{80809648-59C1-4555-AE60-BC81A6C46869}">
      <dgm:prSet/>
      <dgm:spPr/>
      <dgm:t>
        <a:bodyPr/>
        <a:lstStyle/>
        <a:p>
          <a:endParaRPr lang="ru-RU"/>
        </a:p>
      </dgm:t>
    </dgm:pt>
    <dgm:pt modelId="{5B772DF1-5D1F-4B66-A83A-EB70121A92C5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  <a:latin typeface="Arial Black" panose="020B0A04020102020204" pitchFamily="34" charset="0"/>
            </a:rPr>
            <a:t>Мотивація</a:t>
          </a:r>
          <a:endParaRPr lang="ru-RU" sz="18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B7E7760C-423F-4EED-8E77-B5BEF8D9CFB3}" type="parTrans" cxnId="{46B7B4D3-EABB-4558-B0D7-0CBFD9D5C988}">
      <dgm:prSet custT="1"/>
      <dgm:spPr/>
      <dgm:t>
        <a:bodyPr/>
        <a:lstStyle/>
        <a:p>
          <a:endParaRPr lang="ru-RU" sz="180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D700EC28-0A23-4F58-957E-0A40ACD2B695}" type="sibTrans" cxnId="{46B7B4D3-EABB-4558-B0D7-0CBFD9D5C988}">
      <dgm:prSet/>
      <dgm:spPr/>
      <dgm:t>
        <a:bodyPr/>
        <a:lstStyle/>
        <a:p>
          <a:endParaRPr lang="ru-RU"/>
        </a:p>
      </dgm:t>
    </dgm:pt>
    <dgm:pt modelId="{5B3F50CF-CB8A-4A3E-8E3E-82CBEE30EAD4}" type="pres">
      <dgm:prSet presAssocID="{2330A3BE-06F7-4DD0-B37F-C12F4F9269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7EC6D8-3F85-4BAC-B5F0-270733B04A8C}" type="pres">
      <dgm:prSet presAssocID="{21D9525F-A88F-4545-8786-12FA61AC8EFB}" presName="centerShape" presStyleLbl="node0" presStyleIdx="0" presStyleCnt="1" custScaleX="200822" custScaleY="120883"/>
      <dgm:spPr/>
      <dgm:t>
        <a:bodyPr/>
        <a:lstStyle/>
        <a:p>
          <a:endParaRPr lang="ru-RU"/>
        </a:p>
      </dgm:t>
    </dgm:pt>
    <dgm:pt modelId="{E9A8A4BB-DCEC-4634-A8FB-77932E4526E9}" type="pres">
      <dgm:prSet presAssocID="{2EB2F0C9-F93C-4B2C-A8EB-EBF9983365F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2D497FD-3817-4FD2-9F0F-D688A9D456CB}" type="pres">
      <dgm:prSet presAssocID="{2EB2F0C9-F93C-4B2C-A8EB-EBF9983365F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37DC2B9-D25F-4A39-B13F-67E10E72DC74}" type="pres">
      <dgm:prSet presAssocID="{BD9DF47C-0A5B-4AA0-97A7-EBB083429B43}" presName="node" presStyleLbl="node1" presStyleIdx="0" presStyleCnt="4" custScaleX="215420" custScaleY="122269" custRadScaleRad="158470" custRadScaleInc="-12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9C25-61EB-49A7-B6EB-7559E9ED8787}" type="pres">
      <dgm:prSet presAssocID="{B8185409-E6F5-499D-99AC-CE7DAF86497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E55980D-4BC5-4666-831C-074F2A172114}" type="pres">
      <dgm:prSet presAssocID="{B8185409-E6F5-499D-99AC-CE7DAF86497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51FD115-9903-47DA-A90C-6CB316E606FD}" type="pres">
      <dgm:prSet presAssocID="{448047BC-9CF4-4A88-8358-EDACB220B7C8}" presName="node" presStyleLbl="node1" presStyleIdx="1" presStyleCnt="4" custScaleX="215420" custScaleY="122269" custRadScaleRad="175444" custRadScaleInc="-77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DD25A-A97B-4E5D-A906-4A64CF955986}" type="pres">
      <dgm:prSet presAssocID="{F514A4F0-7FB7-4C2D-B726-72AE66FCF5B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F49A2A2-6449-4A3D-B4DF-F40B215EC92C}" type="pres">
      <dgm:prSet presAssocID="{F514A4F0-7FB7-4C2D-B726-72AE66FCF5B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221A5D3-43AD-445D-8D1A-F296A9C6DC14}" type="pres">
      <dgm:prSet presAssocID="{CD1C44CB-B5DC-41FD-8674-383493AE1ADB}" presName="node" presStyleLbl="node1" presStyleIdx="2" presStyleCnt="4" custScaleX="215420" custScaleY="122269" custRadScaleRad="157177" custRadScaleInc="-120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E653A-723E-4ED0-932F-4DC1FC7F5BDE}" type="pres">
      <dgm:prSet presAssocID="{B7E7760C-423F-4EED-8E77-B5BEF8D9CFB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41B2208-4D68-49FC-81CD-83DE364ADE01}" type="pres">
      <dgm:prSet presAssocID="{B7E7760C-423F-4EED-8E77-B5BEF8D9CFB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6C74E5C-DF35-40B0-9CF3-BD19920A4CBF}" type="pres">
      <dgm:prSet presAssocID="{5B772DF1-5D1F-4B66-A83A-EB70121A92C5}" presName="node" presStyleLbl="node1" presStyleIdx="3" presStyleCnt="4" custScaleX="215420" custScaleY="122269" custRadScaleRad="175676" custRadScaleInc="-78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9A232-F87C-4EFC-A0A7-4C1BF5440298}" type="presOf" srcId="{B8185409-E6F5-499D-99AC-CE7DAF86497A}" destId="{DE55980D-4BC5-4666-831C-074F2A172114}" srcOrd="1" destOrd="0" presId="urn:microsoft.com/office/officeart/2005/8/layout/radial5"/>
    <dgm:cxn modelId="{978DF163-D226-4041-A030-636A539E852A}" type="presOf" srcId="{448047BC-9CF4-4A88-8358-EDACB220B7C8}" destId="{B51FD115-9903-47DA-A90C-6CB316E606FD}" srcOrd="0" destOrd="0" presId="urn:microsoft.com/office/officeart/2005/8/layout/radial5"/>
    <dgm:cxn modelId="{A8CDC4E9-764E-4778-B2B6-C5A4181BF094}" type="presOf" srcId="{2EB2F0C9-F93C-4B2C-A8EB-EBF9983365F6}" destId="{E9A8A4BB-DCEC-4634-A8FB-77932E4526E9}" srcOrd="0" destOrd="0" presId="urn:microsoft.com/office/officeart/2005/8/layout/radial5"/>
    <dgm:cxn modelId="{D0195316-0C5E-4BB1-AD12-D159E97A8461}" type="presOf" srcId="{2EB2F0C9-F93C-4B2C-A8EB-EBF9983365F6}" destId="{B2D497FD-3817-4FD2-9F0F-D688A9D456CB}" srcOrd="1" destOrd="0" presId="urn:microsoft.com/office/officeart/2005/8/layout/radial5"/>
    <dgm:cxn modelId="{B5992F2A-058E-49CE-A868-A973557F4A35}" srcId="{21D9525F-A88F-4545-8786-12FA61AC8EFB}" destId="{448047BC-9CF4-4A88-8358-EDACB220B7C8}" srcOrd="1" destOrd="0" parTransId="{B8185409-E6F5-499D-99AC-CE7DAF86497A}" sibTransId="{5B9A1DAB-0608-43D7-BC08-84EAFC6FABEF}"/>
    <dgm:cxn modelId="{F14BC568-B97E-4675-A0BE-F41D4061F44E}" type="presOf" srcId="{B7E7760C-423F-4EED-8E77-B5BEF8D9CFB3}" destId="{341B2208-4D68-49FC-81CD-83DE364ADE01}" srcOrd="1" destOrd="0" presId="urn:microsoft.com/office/officeart/2005/8/layout/radial5"/>
    <dgm:cxn modelId="{56E15FFD-E8EC-4924-A395-A2ABA260855D}" srcId="{21D9525F-A88F-4545-8786-12FA61AC8EFB}" destId="{BD9DF47C-0A5B-4AA0-97A7-EBB083429B43}" srcOrd="0" destOrd="0" parTransId="{2EB2F0C9-F93C-4B2C-A8EB-EBF9983365F6}" sibTransId="{1637C885-DF18-4D07-9125-78282C350698}"/>
    <dgm:cxn modelId="{4E9B6536-61CA-4DE7-8F49-939E8E6BC4A1}" type="presOf" srcId="{B8185409-E6F5-499D-99AC-CE7DAF86497A}" destId="{CC019C25-61EB-49A7-B6EB-7559E9ED8787}" srcOrd="0" destOrd="0" presId="urn:microsoft.com/office/officeart/2005/8/layout/radial5"/>
    <dgm:cxn modelId="{7AE412FB-30AE-4AE5-B668-E2D58B84004D}" type="presOf" srcId="{F514A4F0-7FB7-4C2D-B726-72AE66FCF5B5}" destId="{9F49A2A2-6449-4A3D-B4DF-F40B215EC92C}" srcOrd="1" destOrd="0" presId="urn:microsoft.com/office/officeart/2005/8/layout/radial5"/>
    <dgm:cxn modelId="{46B7B4D3-EABB-4558-B0D7-0CBFD9D5C988}" srcId="{21D9525F-A88F-4545-8786-12FA61AC8EFB}" destId="{5B772DF1-5D1F-4B66-A83A-EB70121A92C5}" srcOrd="3" destOrd="0" parTransId="{B7E7760C-423F-4EED-8E77-B5BEF8D9CFB3}" sibTransId="{D700EC28-0A23-4F58-957E-0A40ACD2B695}"/>
    <dgm:cxn modelId="{1DCDE71B-0F6B-4A37-8E9C-1EB25F408C1F}" srcId="{2330A3BE-06F7-4DD0-B37F-C12F4F926914}" destId="{21D9525F-A88F-4545-8786-12FA61AC8EFB}" srcOrd="0" destOrd="0" parTransId="{4563D8B7-CCE4-4AC6-B784-3D6F97F575CE}" sibTransId="{C5428C6E-677F-4F8A-A828-2D5AE560B2EB}"/>
    <dgm:cxn modelId="{7AC61A59-701D-4CDE-AE2F-B5DC5C815296}" type="presOf" srcId="{B7E7760C-423F-4EED-8E77-B5BEF8D9CFB3}" destId="{A7FE653A-723E-4ED0-932F-4DC1FC7F5BDE}" srcOrd="0" destOrd="0" presId="urn:microsoft.com/office/officeart/2005/8/layout/radial5"/>
    <dgm:cxn modelId="{7169F5B9-824E-42F7-A4FF-696140965DF1}" type="presOf" srcId="{5B772DF1-5D1F-4B66-A83A-EB70121A92C5}" destId="{96C74E5C-DF35-40B0-9CF3-BD19920A4CBF}" srcOrd="0" destOrd="0" presId="urn:microsoft.com/office/officeart/2005/8/layout/radial5"/>
    <dgm:cxn modelId="{9332EBBA-C3BA-48A4-A6D3-4EEB7B3F6C92}" type="presOf" srcId="{2330A3BE-06F7-4DD0-B37F-C12F4F926914}" destId="{5B3F50CF-CB8A-4A3E-8E3E-82CBEE30EAD4}" srcOrd="0" destOrd="0" presId="urn:microsoft.com/office/officeart/2005/8/layout/radial5"/>
    <dgm:cxn modelId="{5000CD06-1D26-41E9-AD34-3D75A0178DB9}" type="presOf" srcId="{21D9525F-A88F-4545-8786-12FA61AC8EFB}" destId="{077EC6D8-3F85-4BAC-B5F0-270733B04A8C}" srcOrd="0" destOrd="0" presId="urn:microsoft.com/office/officeart/2005/8/layout/radial5"/>
    <dgm:cxn modelId="{80809648-59C1-4555-AE60-BC81A6C46869}" srcId="{21D9525F-A88F-4545-8786-12FA61AC8EFB}" destId="{CD1C44CB-B5DC-41FD-8674-383493AE1ADB}" srcOrd="2" destOrd="0" parTransId="{F514A4F0-7FB7-4C2D-B726-72AE66FCF5B5}" sibTransId="{BAB266AA-F63F-4AFC-BF8E-EF57EFCBF9C2}"/>
    <dgm:cxn modelId="{7C78FC3D-57AD-4C8E-AF94-971A9D20BF1E}" type="presOf" srcId="{F514A4F0-7FB7-4C2D-B726-72AE66FCF5B5}" destId="{8E9DD25A-A97B-4E5D-A906-4A64CF955986}" srcOrd="0" destOrd="0" presId="urn:microsoft.com/office/officeart/2005/8/layout/radial5"/>
    <dgm:cxn modelId="{FAE98146-C041-4D11-975E-273631F3C3F7}" type="presOf" srcId="{BD9DF47C-0A5B-4AA0-97A7-EBB083429B43}" destId="{237DC2B9-D25F-4A39-B13F-67E10E72DC74}" srcOrd="0" destOrd="0" presId="urn:microsoft.com/office/officeart/2005/8/layout/radial5"/>
    <dgm:cxn modelId="{C9BD58CB-973C-4555-B067-61E583091AF1}" type="presOf" srcId="{CD1C44CB-B5DC-41FD-8674-383493AE1ADB}" destId="{6221A5D3-43AD-445D-8D1A-F296A9C6DC14}" srcOrd="0" destOrd="0" presId="urn:microsoft.com/office/officeart/2005/8/layout/radial5"/>
    <dgm:cxn modelId="{FA6E202E-73BD-4261-9033-6F3823136306}" type="presParOf" srcId="{5B3F50CF-CB8A-4A3E-8E3E-82CBEE30EAD4}" destId="{077EC6D8-3F85-4BAC-B5F0-270733B04A8C}" srcOrd="0" destOrd="0" presId="urn:microsoft.com/office/officeart/2005/8/layout/radial5"/>
    <dgm:cxn modelId="{C7E0D611-E4D5-4854-9C86-D5036A52AD15}" type="presParOf" srcId="{5B3F50CF-CB8A-4A3E-8E3E-82CBEE30EAD4}" destId="{E9A8A4BB-DCEC-4634-A8FB-77932E4526E9}" srcOrd="1" destOrd="0" presId="urn:microsoft.com/office/officeart/2005/8/layout/radial5"/>
    <dgm:cxn modelId="{E9B6CB1F-5CAD-460C-967D-354BFFD743E3}" type="presParOf" srcId="{E9A8A4BB-DCEC-4634-A8FB-77932E4526E9}" destId="{B2D497FD-3817-4FD2-9F0F-D688A9D456CB}" srcOrd="0" destOrd="0" presId="urn:microsoft.com/office/officeart/2005/8/layout/radial5"/>
    <dgm:cxn modelId="{E06DA850-CA84-4552-BE43-B268BB94017E}" type="presParOf" srcId="{5B3F50CF-CB8A-4A3E-8E3E-82CBEE30EAD4}" destId="{237DC2B9-D25F-4A39-B13F-67E10E72DC74}" srcOrd="2" destOrd="0" presId="urn:microsoft.com/office/officeart/2005/8/layout/radial5"/>
    <dgm:cxn modelId="{E18A2FFB-8CC1-4307-90A2-3E9960068D2B}" type="presParOf" srcId="{5B3F50CF-CB8A-4A3E-8E3E-82CBEE30EAD4}" destId="{CC019C25-61EB-49A7-B6EB-7559E9ED8787}" srcOrd="3" destOrd="0" presId="urn:microsoft.com/office/officeart/2005/8/layout/radial5"/>
    <dgm:cxn modelId="{15B2C224-7E16-4A0C-9EB4-910558FF7D9F}" type="presParOf" srcId="{CC019C25-61EB-49A7-B6EB-7559E9ED8787}" destId="{DE55980D-4BC5-4666-831C-074F2A172114}" srcOrd="0" destOrd="0" presId="urn:microsoft.com/office/officeart/2005/8/layout/radial5"/>
    <dgm:cxn modelId="{345F2D16-CD7B-4B9F-93C3-784C57707249}" type="presParOf" srcId="{5B3F50CF-CB8A-4A3E-8E3E-82CBEE30EAD4}" destId="{B51FD115-9903-47DA-A90C-6CB316E606FD}" srcOrd="4" destOrd="0" presId="urn:microsoft.com/office/officeart/2005/8/layout/radial5"/>
    <dgm:cxn modelId="{B36A13EF-4053-4C18-8D30-04CE75781646}" type="presParOf" srcId="{5B3F50CF-CB8A-4A3E-8E3E-82CBEE30EAD4}" destId="{8E9DD25A-A97B-4E5D-A906-4A64CF955986}" srcOrd="5" destOrd="0" presId="urn:microsoft.com/office/officeart/2005/8/layout/radial5"/>
    <dgm:cxn modelId="{16518F10-2FCA-4836-A03B-71EBCBDE262E}" type="presParOf" srcId="{8E9DD25A-A97B-4E5D-A906-4A64CF955986}" destId="{9F49A2A2-6449-4A3D-B4DF-F40B215EC92C}" srcOrd="0" destOrd="0" presId="urn:microsoft.com/office/officeart/2005/8/layout/radial5"/>
    <dgm:cxn modelId="{7F805E8E-DDC9-4073-8A82-FFD29EB465D3}" type="presParOf" srcId="{5B3F50CF-CB8A-4A3E-8E3E-82CBEE30EAD4}" destId="{6221A5D3-43AD-445D-8D1A-F296A9C6DC14}" srcOrd="6" destOrd="0" presId="urn:microsoft.com/office/officeart/2005/8/layout/radial5"/>
    <dgm:cxn modelId="{27D819AB-9F3A-4815-86E5-9C82D920A600}" type="presParOf" srcId="{5B3F50CF-CB8A-4A3E-8E3E-82CBEE30EAD4}" destId="{A7FE653A-723E-4ED0-932F-4DC1FC7F5BDE}" srcOrd="7" destOrd="0" presId="urn:microsoft.com/office/officeart/2005/8/layout/radial5"/>
    <dgm:cxn modelId="{B44340E5-001D-4178-85CD-F596502D18E0}" type="presParOf" srcId="{A7FE653A-723E-4ED0-932F-4DC1FC7F5BDE}" destId="{341B2208-4D68-49FC-81CD-83DE364ADE01}" srcOrd="0" destOrd="0" presId="urn:microsoft.com/office/officeart/2005/8/layout/radial5"/>
    <dgm:cxn modelId="{CB82B8CA-35E5-41C2-8FFB-098B8156247A}" type="presParOf" srcId="{5B3F50CF-CB8A-4A3E-8E3E-82CBEE30EAD4}" destId="{96C74E5C-DF35-40B0-9CF3-BD19920A4CB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274F3-5D14-4D03-9652-690ED1BD440F}">
      <dsp:nvSpPr>
        <dsp:cNvPr id="0" name=""/>
        <dsp:cNvSpPr/>
      </dsp:nvSpPr>
      <dsp:spPr>
        <a:xfrm>
          <a:off x="3317081" y="2183245"/>
          <a:ext cx="1815263" cy="63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45"/>
              </a:lnTo>
              <a:lnTo>
                <a:pt x="1815263" y="315045"/>
              </a:lnTo>
              <a:lnTo>
                <a:pt x="1815263" y="630091"/>
              </a:lnTo>
            </a:path>
          </a:pathLst>
        </a:custGeom>
        <a:noFill/>
        <a:ln w="38100" cap="flat" cmpd="sng" algn="in">
          <a:solidFill>
            <a:srgbClr val="172E3C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9459B-355C-4D7B-933F-77DA6EF19F26}">
      <dsp:nvSpPr>
        <dsp:cNvPr id="0" name=""/>
        <dsp:cNvSpPr/>
      </dsp:nvSpPr>
      <dsp:spPr>
        <a:xfrm>
          <a:off x="1501817" y="2183245"/>
          <a:ext cx="1815263" cy="630091"/>
        </a:xfrm>
        <a:custGeom>
          <a:avLst/>
          <a:gdLst/>
          <a:ahLst/>
          <a:cxnLst/>
          <a:rect l="0" t="0" r="0" b="0"/>
          <a:pathLst>
            <a:path>
              <a:moveTo>
                <a:pt x="1815263" y="0"/>
              </a:moveTo>
              <a:lnTo>
                <a:pt x="1815263" y="315045"/>
              </a:lnTo>
              <a:lnTo>
                <a:pt x="0" y="315045"/>
              </a:lnTo>
              <a:lnTo>
                <a:pt x="0" y="630091"/>
              </a:lnTo>
            </a:path>
          </a:pathLst>
        </a:custGeom>
        <a:noFill/>
        <a:ln w="38100" cap="flat" cmpd="sng" algn="in">
          <a:solidFill>
            <a:srgbClr val="172E3C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56F2F-A487-437F-AF42-0D63FF9DDE2A}">
      <dsp:nvSpPr>
        <dsp:cNvPr id="0" name=""/>
        <dsp:cNvSpPr/>
      </dsp:nvSpPr>
      <dsp:spPr>
        <a:xfrm>
          <a:off x="51826" y="333056"/>
          <a:ext cx="6530509" cy="1850189"/>
        </a:xfrm>
        <a:prstGeom prst="rect">
          <a:avLst/>
        </a:prstGeom>
        <a:solidFill>
          <a:srgbClr val="172E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Громадськість</a:t>
          </a:r>
          <a:endParaRPr lang="ru-RU" sz="5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1826" y="333056"/>
        <a:ext cx="6530509" cy="1850189"/>
      </dsp:txXfrm>
    </dsp:sp>
    <dsp:sp modelId="{976A93D8-CDA1-4813-A5F9-8FFA3D70E133}">
      <dsp:nvSpPr>
        <dsp:cNvPr id="0" name=""/>
        <dsp:cNvSpPr/>
      </dsp:nvSpPr>
      <dsp:spPr>
        <a:xfrm>
          <a:off x="1599" y="2813337"/>
          <a:ext cx="3000436" cy="1500218"/>
        </a:xfrm>
        <a:prstGeom prst="rect">
          <a:avLst/>
        </a:prstGeom>
        <a:solidFill>
          <a:srgbClr val="172E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Arial Black" panose="020B0A04020102020204" pitchFamily="34" charset="0"/>
            </a:rPr>
            <a:t>Відкрита</a:t>
          </a:r>
          <a:endParaRPr lang="ru-RU" sz="4000" kern="1200" dirty="0">
            <a:latin typeface="Arial Black" panose="020B0A04020102020204" pitchFamily="34" charset="0"/>
          </a:endParaRPr>
        </a:p>
      </dsp:txBody>
      <dsp:txXfrm>
        <a:off x="1599" y="2813337"/>
        <a:ext cx="3000436" cy="1500218"/>
      </dsp:txXfrm>
    </dsp:sp>
    <dsp:sp modelId="{BF12E3DB-2879-451A-B45A-D0C5FDAA8A7A}">
      <dsp:nvSpPr>
        <dsp:cNvPr id="0" name=""/>
        <dsp:cNvSpPr/>
      </dsp:nvSpPr>
      <dsp:spPr>
        <a:xfrm>
          <a:off x="3632127" y="2813337"/>
          <a:ext cx="3000436" cy="1500218"/>
        </a:xfrm>
        <a:prstGeom prst="rect">
          <a:avLst/>
        </a:prstGeom>
        <a:solidFill>
          <a:srgbClr val="172E3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Arial Black" panose="020B0A04020102020204" pitchFamily="34" charset="0"/>
            </a:rPr>
            <a:t>Закрита</a:t>
          </a:r>
          <a:endParaRPr lang="ru-RU" sz="4000" kern="1200" dirty="0">
            <a:latin typeface="Arial Black" panose="020B0A04020102020204" pitchFamily="34" charset="0"/>
          </a:endParaRPr>
        </a:p>
      </dsp:txBody>
      <dsp:txXfrm>
        <a:off x="3632127" y="2813337"/>
        <a:ext cx="3000436" cy="150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5D729-DF13-43E5-8BB3-926FEE838152}">
      <dsp:nvSpPr>
        <dsp:cNvPr id="0" name=""/>
        <dsp:cNvSpPr/>
      </dsp:nvSpPr>
      <dsp:spPr>
        <a:xfrm>
          <a:off x="3414712" y="2243137"/>
          <a:ext cx="1971675" cy="197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rgbClr val="F6EE34"/>
              </a:solidFill>
              <a:latin typeface="Arial Black" panose="020B0A04020102020204" pitchFamily="34" charset="0"/>
            </a:rPr>
            <a:t>ПР</a:t>
          </a:r>
          <a:endParaRPr lang="ru-RU" sz="5400" b="1" kern="1200" dirty="0">
            <a:solidFill>
              <a:srgbClr val="F6EE34"/>
            </a:solidFill>
            <a:latin typeface="Arial Black" panose="020B0A04020102020204" pitchFamily="34" charset="0"/>
          </a:endParaRPr>
        </a:p>
      </dsp:txBody>
      <dsp:txXfrm>
        <a:off x="3703457" y="2531882"/>
        <a:ext cx="1394185" cy="1394185"/>
      </dsp:txXfrm>
    </dsp:sp>
    <dsp:sp modelId="{B4976406-8A02-4462-ACDC-77A0A511597F}">
      <dsp:nvSpPr>
        <dsp:cNvPr id="0" name=""/>
        <dsp:cNvSpPr/>
      </dsp:nvSpPr>
      <dsp:spPr>
        <a:xfrm rot="16200000">
          <a:off x="3809829" y="1641559"/>
          <a:ext cx="1181441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1181441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4371013" y="1622880"/>
        <a:ext cx="59072" cy="59072"/>
      </dsp:txXfrm>
    </dsp:sp>
    <dsp:sp modelId="{3986F8F0-D0DD-43E3-8547-5C25AEC75BF7}">
      <dsp:nvSpPr>
        <dsp:cNvPr id="0" name=""/>
        <dsp:cNvSpPr/>
      </dsp:nvSpPr>
      <dsp:spPr>
        <a:xfrm>
          <a:off x="3501840" y="0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Політологія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3765066" y="155482"/>
        <a:ext cx="1270967" cy="750731"/>
      </dsp:txXfrm>
    </dsp:sp>
    <dsp:sp modelId="{53CCED40-C629-4F7C-9BAD-F9479592FAEB}">
      <dsp:nvSpPr>
        <dsp:cNvPr id="0" name=""/>
        <dsp:cNvSpPr/>
      </dsp:nvSpPr>
      <dsp:spPr>
        <a:xfrm rot="18000000">
          <a:off x="4617402" y="1886197"/>
          <a:ext cx="1104263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1104263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141928" y="1869447"/>
        <a:ext cx="55213" cy="55213"/>
      </dsp:txXfrm>
    </dsp:sp>
    <dsp:sp modelId="{7496FF67-9E70-45F2-9406-FE7B9FA06312}">
      <dsp:nvSpPr>
        <dsp:cNvPr id="0" name=""/>
        <dsp:cNvSpPr/>
      </dsp:nvSpPr>
      <dsp:spPr>
        <a:xfrm>
          <a:off x="4836971" y="385611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Соціальна психологія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100197" y="541093"/>
        <a:ext cx="1270967" cy="750731"/>
      </dsp:txXfrm>
    </dsp:sp>
    <dsp:sp modelId="{F44C9B0E-718A-4647-81F8-1F09D1D1E545}">
      <dsp:nvSpPr>
        <dsp:cNvPr id="0" name=""/>
        <dsp:cNvSpPr/>
      </dsp:nvSpPr>
      <dsp:spPr>
        <a:xfrm rot="19800000">
          <a:off x="5191187" y="2489622"/>
          <a:ext cx="942307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942307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638783" y="2476921"/>
        <a:ext cx="47115" cy="47115"/>
      </dsp:txXfrm>
    </dsp:sp>
    <dsp:sp modelId="{F6071120-B2A5-489D-8DFA-7BFD044905CE}">
      <dsp:nvSpPr>
        <dsp:cNvPr id="0" name=""/>
        <dsp:cNvSpPr/>
      </dsp:nvSpPr>
      <dsp:spPr>
        <a:xfrm>
          <a:off x="5814355" y="1362995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Логіка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077581" y="1518477"/>
        <a:ext cx="1270967" cy="750731"/>
      </dsp:txXfrm>
    </dsp:sp>
    <dsp:sp modelId="{3A07DE10-0D0A-4286-BF0D-026B442DCC01}">
      <dsp:nvSpPr>
        <dsp:cNvPr id="0" name=""/>
        <dsp:cNvSpPr/>
      </dsp:nvSpPr>
      <dsp:spPr>
        <a:xfrm>
          <a:off x="5386387" y="3218118"/>
          <a:ext cx="785715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785715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759602" y="3209332"/>
        <a:ext cx="39285" cy="39285"/>
      </dsp:txXfrm>
    </dsp:sp>
    <dsp:sp modelId="{4F8EAF64-B8C3-42D9-8F50-4BEB3CE33280}">
      <dsp:nvSpPr>
        <dsp:cNvPr id="0" name=""/>
        <dsp:cNvSpPr/>
      </dsp:nvSpPr>
      <dsp:spPr>
        <a:xfrm>
          <a:off x="6172103" y="2698127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Соціоніка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435329" y="2853609"/>
        <a:ext cx="1270967" cy="750731"/>
      </dsp:txXfrm>
    </dsp:sp>
    <dsp:sp modelId="{C394333B-25A1-4A46-95AD-2AE352C21C24}">
      <dsp:nvSpPr>
        <dsp:cNvPr id="0" name=""/>
        <dsp:cNvSpPr/>
      </dsp:nvSpPr>
      <dsp:spPr>
        <a:xfrm rot="1800000">
          <a:off x="5191187" y="3946613"/>
          <a:ext cx="942307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942307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638783" y="3933912"/>
        <a:ext cx="47115" cy="47115"/>
      </dsp:txXfrm>
    </dsp:sp>
    <dsp:sp modelId="{755DBCE6-1A29-4B5A-A6A0-1703ED6F1CE7}">
      <dsp:nvSpPr>
        <dsp:cNvPr id="0" name=""/>
        <dsp:cNvSpPr/>
      </dsp:nvSpPr>
      <dsp:spPr>
        <a:xfrm>
          <a:off x="5814355" y="4033258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Соціологія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077581" y="4188740"/>
        <a:ext cx="1270967" cy="750731"/>
      </dsp:txXfrm>
    </dsp:sp>
    <dsp:sp modelId="{0A76A345-537C-4422-96DB-32A9886ADF4D}">
      <dsp:nvSpPr>
        <dsp:cNvPr id="0" name=""/>
        <dsp:cNvSpPr/>
      </dsp:nvSpPr>
      <dsp:spPr>
        <a:xfrm rot="3600000">
          <a:off x="4617402" y="4550038"/>
          <a:ext cx="1104263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1104263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141928" y="4533288"/>
        <a:ext cx="55213" cy="55213"/>
      </dsp:txXfrm>
    </dsp:sp>
    <dsp:sp modelId="{CD814B29-7311-4148-84A9-8396FD0292C2}">
      <dsp:nvSpPr>
        <dsp:cNvPr id="0" name=""/>
        <dsp:cNvSpPr/>
      </dsp:nvSpPr>
      <dsp:spPr>
        <a:xfrm>
          <a:off x="4836971" y="5010642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Маркетинг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100197" y="5166124"/>
        <a:ext cx="1270967" cy="750731"/>
      </dsp:txXfrm>
    </dsp:sp>
    <dsp:sp modelId="{C1077041-64A1-42AE-A389-C5856F209A2F}">
      <dsp:nvSpPr>
        <dsp:cNvPr id="0" name=""/>
        <dsp:cNvSpPr/>
      </dsp:nvSpPr>
      <dsp:spPr>
        <a:xfrm rot="5400000">
          <a:off x="3823761" y="4780744"/>
          <a:ext cx="1153577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1153577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4371710" y="4762761"/>
        <a:ext cx="57678" cy="57678"/>
      </dsp:txXfrm>
    </dsp:sp>
    <dsp:sp modelId="{16BD96A2-AACE-4D98-BBF1-2EEA41937D10}">
      <dsp:nvSpPr>
        <dsp:cNvPr id="0" name=""/>
        <dsp:cNvSpPr/>
      </dsp:nvSpPr>
      <dsp:spPr>
        <a:xfrm>
          <a:off x="3501840" y="5368389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Менеджмент</a:t>
          </a:r>
          <a:endParaRPr lang="ru-RU" sz="13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3765066" y="5523871"/>
        <a:ext cx="1270967" cy="750731"/>
      </dsp:txXfrm>
    </dsp:sp>
    <dsp:sp modelId="{47D78F28-C376-4B6A-8853-8AC988863EFD}">
      <dsp:nvSpPr>
        <dsp:cNvPr id="0" name=""/>
        <dsp:cNvSpPr/>
      </dsp:nvSpPr>
      <dsp:spPr>
        <a:xfrm rot="7200000">
          <a:off x="3079433" y="4550038"/>
          <a:ext cx="1104263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1104263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603958" y="4533288"/>
        <a:ext cx="55213" cy="55213"/>
      </dsp:txXfrm>
    </dsp:sp>
    <dsp:sp modelId="{89AA812E-03CD-4A04-8F19-BD9B7A4836E9}">
      <dsp:nvSpPr>
        <dsp:cNvPr id="0" name=""/>
        <dsp:cNvSpPr/>
      </dsp:nvSpPr>
      <dsp:spPr>
        <a:xfrm>
          <a:off x="2166709" y="5010642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Етика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2429935" y="5166124"/>
        <a:ext cx="1270967" cy="750731"/>
      </dsp:txXfrm>
    </dsp:sp>
    <dsp:sp modelId="{A922CF24-C1BD-43FC-B579-F9979CCDEDE3}">
      <dsp:nvSpPr>
        <dsp:cNvPr id="0" name=""/>
        <dsp:cNvSpPr/>
      </dsp:nvSpPr>
      <dsp:spPr>
        <a:xfrm rot="9000000">
          <a:off x="2667604" y="3946613"/>
          <a:ext cx="942307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942307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115200" y="3933912"/>
        <a:ext cx="47115" cy="47115"/>
      </dsp:txXfrm>
    </dsp:sp>
    <dsp:sp modelId="{990F77C3-3338-46C9-9C3B-3BD653F76FEE}">
      <dsp:nvSpPr>
        <dsp:cNvPr id="0" name=""/>
        <dsp:cNvSpPr/>
      </dsp:nvSpPr>
      <dsp:spPr>
        <a:xfrm>
          <a:off x="1189325" y="4033258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Теорія комунікацій</a:t>
          </a:r>
          <a:endParaRPr lang="ru-RU" sz="13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452551" y="4188740"/>
        <a:ext cx="1270967" cy="750731"/>
      </dsp:txXfrm>
    </dsp:sp>
    <dsp:sp modelId="{3ACCFDB1-352B-4131-9EFF-6B1A68364F44}">
      <dsp:nvSpPr>
        <dsp:cNvPr id="0" name=""/>
        <dsp:cNvSpPr/>
      </dsp:nvSpPr>
      <dsp:spPr>
        <a:xfrm rot="10800000">
          <a:off x="2628996" y="3218118"/>
          <a:ext cx="785715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785715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002211" y="3209332"/>
        <a:ext cx="39285" cy="39285"/>
      </dsp:txXfrm>
    </dsp:sp>
    <dsp:sp modelId="{257A472B-30C8-4946-A202-CFAFE200927C}">
      <dsp:nvSpPr>
        <dsp:cNvPr id="0" name=""/>
        <dsp:cNvSpPr/>
      </dsp:nvSpPr>
      <dsp:spPr>
        <a:xfrm>
          <a:off x="831577" y="2698127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Педагогіка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094803" y="2853609"/>
        <a:ext cx="1270967" cy="750731"/>
      </dsp:txXfrm>
    </dsp:sp>
    <dsp:sp modelId="{6533D5B9-3FB0-4318-8AE5-B89A5CED1812}">
      <dsp:nvSpPr>
        <dsp:cNvPr id="0" name=""/>
        <dsp:cNvSpPr/>
      </dsp:nvSpPr>
      <dsp:spPr>
        <a:xfrm rot="12600000">
          <a:off x="2667604" y="2489622"/>
          <a:ext cx="942307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942307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115200" y="2476921"/>
        <a:ext cx="47115" cy="47115"/>
      </dsp:txXfrm>
    </dsp:sp>
    <dsp:sp modelId="{26CD178F-E87A-4841-879B-E1A08D437534}">
      <dsp:nvSpPr>
        <dsp:cNvPr id="0" name=""/>
        <dsp:cNvSpPr/>
      </dsp:nvSpPr>
      <dsp:spPr>
        <a:xfrm>
          <a:off x="1189325" y="1362995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Поведінські науки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452551" y="1518477"/>
        <a:ext cx="1270967" cy="750731"/>
      </dsp:txXfrm>
    </dsp:sp>
    <dsp:sp modelId="{7BDE33E7-5D2D-4D0C-8E7A-B1D1DA62BCD3}">
      <dsp:nvSpPr>
        <dsp:cNvPr id="0" name=""/>
        <dsp:cNvSpPr/>
      </dsp:nvSpPr>
      <dsp:spPr>
        <a:xfrm rot="14400000">
          <a:off x="3079433" y="1886197"/>
          <a:ext cx="1104263" cy="21713"/>
        </a:xfrm>
        <a:custGeom>
          <a:avLst/>
          <a:gdLst/>
          <a:ahLst/>
          <a:cxnLst/>
          <a:rect l="0" t="0" r="0" b="0"/>
          <a:pathLst>
            <a:path>
              <a:moveTo>
                <a:pt x="0" y="10856"/>
              </a:moveTo>
              <a:lnTo>
                <a:pt x="1104263" y="1085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603958" y="1869447"/>
        <a:ext cx="55213" cy="55213"/>
      </dsp:txXfrm>
    </dsp:sp>
    <dsp:sp modelId="{F21CBEF7-D8F6-4B1A-8022-BA171C7CF537}">
      <dsp:nvSpPr>
        <dsp:cNvPr id="0" name=""/>
        <dsp:cNvSpPr/>
      </dsp:nvSpPr>
      <dsp:spPr>
        <a:xfrm>
          <a:off x="2166709" y="385611"/>
          <a:ext cx="1797419" cy="1061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Економіка</a:t>
          </a:r>
          <a:endParaRPr lang="ru-RU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2429935" y="541093"/>
        <a:ext cx="1270967" cy="750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EC6D8-3F85-4BAC-B5F0-270733B04A8C}">
      <dsp:nvSpPr>
        <dsp:cNvPr id="0" name=""/>
        <dsp:cNvSpPr/>
      </dsp:nvSpPr>
      <dsp:spPr>
        <a:xfrm>
          <a:off x="2714621" y="1900236"/>
          <a:ext cx="2943231" cy="1771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Координування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3145647" y="2159688"/>
        <a:ext cx="2081179" cy="1252747"/>
      </dsp:txXfrm>
    </dsp:sp>
    <dsp:sp modelId="{E9A8A4BB-DCEC-4634-A8FB-77932E4526E9}">
      <dsp:nvSpPr>
        <dsp:cNvPr id="0" name=""/>
        <dsp:cNvSpPr/>
      </dsp:nvSpPr>
      <dsp:spPr>
        <a:xfrm rot="12946222">
          <a:off x="2684956" y="1617026"/>
          <a:ext cx="448875" cy="498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  <a:latin typeface="Arial Black" panose="020B0A04020102020204" pitchFamily="34" charset="0"/>
          </a:endParaRPr>
        </a:p>
      </dsp:txBody>
      <dsp:txXfrm rot="10800000">
        <a:off x="2806917" y="1756044"/>
        <a:ext cx="314213" cy="298981"/>
      </dsp:txXfrm>
    </dsp:sp>
    <dsp:sp modelId="{237DC2B9-D25F-4A39-B13F-67E10E72DC74}">
      <dsp:nvSpPr>
        <dsp:cNvPr id="0" name=""/>
        <dsp:cNvSpPr/>
      </dsp:nvSpPr>
      <dsp:spPr>
        <a:xfrm>
          <a:off x="0" y="11433"/>
          <a:ext cx="3157178" cy="1791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Планування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62358" y="273860"/>
        <a:ext cx="2232462" cy="1267110"/>
      </dsp:txXfrm>
    </dsp:sp>
    <dsp:sp modelId="{CC019C25-61EB-49A7-B6EB-7559E9ED8787}">
      <dsp:nvSpPr>
        <dsp:cNvPr id="0" name=""/>
        <dsp:cNvSpPr/>
      </dsp:nvSpPr>
      <dsp:spPr>
        <a:xfrm rot="19443875">
          <a:off x="5235910" y="1611401"/>
          <a:ext cx="454414" cy="498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248883" y="1751063"/>
        <a:ext cx="318090" cy="298981"/>
      </dsp:txXfrm>
    </dsp:sp>
    <dsp:sp modelId="{B51FD115-9903-47DA-A90C-6CB316E606FD}">
      <dsp:nvSpPr>
        <dsp:cNvPr id="0" name=""/>
        <dsp:cNvSpPr/>
      </dsp:nvSpPr>
      <dsp:spPr>
        <a:xfrm>
          <a:off x="5215296" y="0"/>
          <a:ext cx="3157178" cy="1791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Організування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677654" y="262427"/>
        <a:ext cx="2232462" cy="1267110"/>
      </dsp:txXfrm>
    </dsp:sp>
    <dsp:sp modelId="{8E9DD25A-A97B-4E5D-A906-4A64CF955986}">
      <dsp:nvSpPr>
        <dsp:cNvPr id="0" name=""/>
        <dsp:cNvSpPr/>
      </dsp:nvSpPr>
      <dsp:spPr>
        <a:xfrm rot="2158569">
          <a:off x="5235233" y="3463814"/>
          <a:ext cx="455785" cy="498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248273" y="3523312"/>
        <a:ext cx="319050" cy="298981"/>
      </dsp:txXfrm>
    </dsp:sp>
    <dsp:sp modelId="{6221A5D3-43AD-445D-8D1A-F296A9C6DC14}">
      <dsp:nvSpPr>
        <dsp:cNvPr id="0" name=""/>
        <dsp:cNvSpPr/>
      </dsp:nvSpPr>
      <dsp:spPr>
        <a:xfrm>
          <a:off x="5215296" y="3782989"/>
          <a:ext cx="3157178" cy="1791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Контроль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677654" y="4045416"/>
        <a:ext cx="2232462" cy="1267110"/>
      </dsp:txXfrm>
    </dsp:sp>
    <dsp:sp modelId="{A7FE653A-723E-4ED0-932F-4DC1FC7F5BDE}">
      <dsp:nvSpPr>
        <dsp:cNvPr id="0" name=""/>
        <dsp:cNvSpPr/>
      </dsp:nvSpPr>
      <dsp:spPr>
        <a:xfrm rot="8643875">
          <a:off x="2682149" y="3462422"/>
          <a:ext cx="454414" cy="498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  <a:latin typeface="Arial Black" panose="020B0A04020102020204" pitchFamily="34" charset="0"/>
          </a:endParaRPr>
        </a:p>
      </dsp:txBody>
      <dsp:txXfrm rot="10800000">
        <a:off x="2805500" y="3522080"/>
        <a:ext cx="318090" cy="298981"/>
      </dsp:txXfrm>
    </dsp:sp>
    <dsp:sp modelId="{96C74E5C-DF35-40B0-9CF3-BD19920A4CBF}">
      <dsp:nvSpPr>
        <dsp:cNvPr id="0" name=""/>
        <dsp:cNvSpPr/>
      </dsp:nvSpPr>
      <dsp:spPr>
        <a:xfrm>
          <a:off x="0" y="3780160"/>
          <a:ext cx="3157178" cy="1791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Мотивація</a:t>
          </a:r>
          <a:endParaRPr lang="ru-RU" sz="18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62358" y="4042587"/>
        <a:ext cx="2232462" cy="126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4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9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446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1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1019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351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7947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0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1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538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57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608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3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1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2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6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3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F086BC-46D8-42EA-9C0F-3D86516C6274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3194C0-7061-4B39-86B1-F73BEA2FC7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90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9" y="171451"/>
            <a:ext cx="8284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ДОНЕЦЬКИЙ ОБЛАСНИЙ ПАЛАЦ ДИТЯЧОЇ ТА ЮНАЦЬКОЇ ТВОРЧОСТІ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57" y="5904020"/>
            <a:ext cx="8579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РУШІЙНИЙ МЕХАНІЗМ УПРАВЛІНСЬКОЇ ДІЯЛЬНОСТІ</a:t>
            </a:r>
            <a:endParaRPr lang="ru-RU" sz="2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004" y="6269012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Кандидат педагогічних наук, завідувач відділу</a:t>
            </a:r>
          </a:p>
          <a:p>
            <a:pPr algn="r"/>
            <a:r>
              <a:rPr lang="uk-UA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Соколенко Т.М.</a:t>
            </a:r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90" y="1643064"/>
            <a:ext cx="4621910" cy="35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6621" y="900015"/>
            <a:ext cx="39433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Предмет </a:t>
            </a:r>
            <a:r>
              <a:rPr lang="ru-RU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</a:t>
            </a:r>
          </a:p>
          <a:p>
            <a:pPr algn="ctr"/>
            <a:r>
              <a:rPr lang="ru-RU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 </a:t>
            </a:r>
            <a:r>
              <a:rPr lang="ru-RU" sz="2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сфері</a:t>
            </a: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освіти</a:t>
            </a:r>
            <a:endParaRPr lang="uk-UA" sz="2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600" dirty="0" smtClean="0">
                <a:latin typeface="Arial Black" panose="020B0A04020102020204" pitchFamily="34" charset="0"/>
              </a:rPr>
              <a:t>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6558" y="2035509"/>
            <a:ext cx="4914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solidFill>
                  <a:srgbClr val="172E3C"/>
                </a:solidFill>
                <a:latin typeface="Arial Black" panose="020B0A04020102020204" pitchFamily="34" charset="0"/>
              </a:rPr>
              <a:t>це філософія, стратегія і тактика взаємодії споживачів (користувачів) та виробників освітніх послуг і продуктів в умовах ринку, вільного вибору пріоритетів та дій з обох боків, вільного обміну цінностями. </a:t>
            </a:r>
            <a:endParaRPr lang="ru-RU" sz="22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0">
              <a:srgbClr val="62B4C6"/>
            </a:gs>
            <a:gs pos="100000">
              <a:srgbClr val="62B4C6"/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" y="194683"/>
            <a:ext cx="3121158" cy="2410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964" y="2904116"/>
            <a:ext cx="83153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формування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громадської думки;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розвиток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стосунків з громадськістю;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встановлення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оптимальних стосунків з владою на всіх рівнях;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оптимізація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виробничо-економічних стосунків;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розвиток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споживчих відносин;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дослідження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та статистика;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взаємодія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з ЗМІ.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328" y="1911314"/>
            <a:ext cx="4844596" cy="837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Основні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напрями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uk-UA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8042" y="1014367"/>
            <a:ext cx="3943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Головне</a:t>
            </a: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r>
              <a:rPr lang="uk-UA" sz="3200" dirty="0" smtClean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6558" y="2121237"/>
            <a:ext cx="491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172E3C"/>
                </a:solidFill>
                <a:latin typeface="Arial Black" panose="020B0A04020102020204" pitchFamily="34" charset="0"/>
              </a:rPr>
              <a:t>забезпечення гармонії та взаєморозуміння з громадськістю, </a:t>
            </a:r>
            <a:r>
              <a:rPr lang="uk-UA" sz="28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насамперед,</a:t>
            </a:r>
          </a:p>
          <a:p>
            <a:pPr algn="ctr"/>
            <a:r>
              <a:rPr lang="uk-UA" sz="28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 </a:t>
            </a:r>
            <a:r>
              <a:rPr lang="uk-UA" sz="2800" dirty="0">
                <a:solidFill>
                  <a:srgbClr val="172E3C"/>
                </a:solidFill>
                <a:latin typeface="Arial Black" panose="020B0A04020102020204" pitchFamily="34" charset="0"/>
              </a:rPr>
              <a:t>громадськістю </a:t>
            </a:r>
            <a:r>
              <a:rPr lang="uk-UA" sz="28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мікросоціуму</a:t>
            </a:r>
            <a:r>
              <a:rPr lang="uk-UA" sz="2800" dirty="0">
                <a:solidFill>
                  <a:srgbClr val="172E3C"/>
                </a:solidFill>
                <a:latin typeface="Arial Black" panose="020B0A04020102020204" pitchFamily="34" charset="0"/>
              </a:rPr>
              <a:t> ЗПО.</a:t>
            </a:r>
            <a:endParaRPr lang="ru-RU" sz="28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2B4C6"/>
            </a:gs>
            <a:gs pos="100000">
              <a:srgbClr val="62B4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9731688"/>
              </p:ext>
            </p:extLst>
          </p:nvPr>
        </p:nvGraphicFramePr>
        <p:xfrm>
          <a:off x="371474" y="1000125"/>
          <a:ext cx="837247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8663" y="176869"/>
            <a:ext cx="521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Функції</a:t>
            </a:r>
            <a:r>
              <a:rPr lang="uk-UA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управління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EC6D8-3F85-4BAC-B5F0-270733B04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077EC6D8-3F85-4BAC-B5F0-270733B04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8A4BB-DCEC-4634-A8FB-77932E452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E9A8A4BB-DCEC-4634-A8FB-77932E452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7DC2B9-D25F-4A39-B13F-67E10E72D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237DC2B9-D25F-4A39-B13F-67E10E72D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019C25-61EB-49A7-B6EB-7559E9ED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CC019C25-61EB-49A7-B6EB-7559E9ED8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1FD115-9903-47DA-A90C-6CB316E60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B51FD115-9903-47DA-A90C-6CB316E60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DD25A-A97B-4E5D-A906-4A64CF955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8E9DD25A-A97B-4E5D-A906-4A64CF955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21A5D3-43AD-445D-8D1A-F296A9C6D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6221A5D3-43AD-445D-8D1A-F296A9C6D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FE653A-723E-4ED0-932F-4DC1FC7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A7FE653A-723E-4ED0-932F-4DC1FC7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74E5C-DF35-40B0-9CF3-BD19920A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96C74E5C-DF35-40B0-9CF3-BD19920A4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2B4C6"/>
            </a:gs>
            <a:gs pos="100000">
              <a:srgbClr val="62B4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663" y="219742"/>
            <a:ext cx="548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Управлінський цикл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4" y="4221969"/>
            <a:ext cx="1843089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Аналіз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" y="2910614"/>
            <a:ext cx="1571625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Мета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848" y="1599260"/>
            <a:ext cx="2090889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Планування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1449" y="1599260"/>
            <a:ext cx="2090889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Організація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2051" y="1599260"/>
            <a:ext cx="2090889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Контроль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2305" y="2910613"/>
            <a:ext cx="1571625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Мотивація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2305" y="4221969"/>
            <a:ext cx="1843089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Координація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6088" y="5872176"/>
            <a:ext cx="3205963" cy="5572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«ПАБЛІК РІЛЕЙШНЗ»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1" name="Дуга 20"/>
          <p:cNvSpPr/>
          <p:nvPr/>
        </p:nvSpPr>
        <p:spPr>
          <a:xfrm rot="3896902">
            <a:off x="-284764" y="1102149"/>
            <a:ext cx="2884106" cy="3682177"/>
          </a:xfrm>
          <a:prstGeom prst="arc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72985" y="1314463"/>
            <a:ext cx="41353" cy="29075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57186" y="1287554"/>
            <a:ext cx="8362726" cy="269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719912" y="1287554"/>
            <a:ext cx="0" cy="29610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право 36"/>
          <p:cNvSpPr/>
          <p:nvPr/>
        </p:nvSpPr>
        <p:spPr>
          <a:xfrm rot="17788855">
            <a:off x="845959" y="3649998"/>
            <a:ext cx="485775" cy="389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7788855">
            <a:off x="1328577" y="2338643"/>
            <a:ext cx="485775" cy="389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3813762">
            <a:off x="7879799" y="3650049"/>
            <a:ext cx="485775" cy="389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3813762">
            <a:off x="7418308" y="2338641"/>
            <a:ext cx="485775" cy="389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179143" y="1682966"/>
            <a:ext cx="381184" cy="389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762583" y="1682966"/>
            <a:ext cx="381184" cy="38979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2669647" y="3759630"/>
            <a:ext cx="1400175" cy="202883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4437382" y="2240181"/>
            <a:ext cx="31795" cy="3486661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929999" y="2301807"/>
            <a:ext cx="1680774" cy="3486661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397849" y="3540587"/>
            <a:ext cx="1839646" cy="218625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953175" y="4900613"/>
            <a:ext cx="1284320" cy="84469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799" y="2014532"/>
            <a:ext cx="493596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Перший закон бізнесу</a:t>
            </a:r>
            <a:r>
              <a:rPr lang="uk-UA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uk-UA" sz="40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«Орієнтація</a:t>
            </a:r>
          </a:p>
          <a:p>
            <a:pPr algn="ctr"/>
            <a:r>
              <a:rPr lang="uk-UA" sz="40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на </a:t>
            </a:r>
          </a:p>
          <a:p>
            <a:pPr algn="ctr"/>
            <a:r>
              <a:rPr lang="uk-UA" sz="40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споживача</a:t>
            </a:r>
            <a:r>
              <a:rPr lang="uk-UA" sz="4000" b="1" dirty="0">
                <a:solidFill>
                  <a:srgbClr val="172E3C"/>
                </a:solidFill>
                <a:latin typeface="Arial Black" panose="020B0A04020102020204" pitchFamily="34" charset="0"/>
              </a:rPr>
              <a:t>»</a:t>
            </a:r>
            <a:endParaRPr lang="ru-RU" sz="40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964" y="2014532"/>
            <a:ext cx="47596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Другий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закон </a:t>
            </a:r>
            <a:r>
              <a:rPr lang="ru-RU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бізнесу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algn="ctr"/>
            <a:endParaRPr lang="ru-RU" sz="2800" b="1" dirty="0">
              <a:latin typeface="Arial Black" panose="020B0A040201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«</a:t>
            </a:r>
            <a:r>
              <a:rPr lang="ru-RU" sz="4000" b="1" dirty="0" err="1">
                <a:solidFill>
                  <a:srgbClr val="172E3C"/>
                </a:solidFill>
                <a:latin typeface="Arial Black" panose="020B0A04020102020204" pitchFamily="34" charset="0"/>
              </a:rPr>
              <a:t>Рушійна</a:t>
            </a:r>
            <a:r>
              <a:rPr lang="ru-RU" sz="4000" b="1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сила</a:t>
            </a:r>
          </a:p>
          <a:p>
            <a:pPr algn="ctr"/>
            <a:r>
              <a:rPr lang="ru-RU" sz="4000" b="1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підприємства</a:t>
            </a:r>
            <a:r>
              <a:rPr lang="ru-RU" sz="40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–</a:t>
            </a:r>
          </a:p>
          <a:p>
            <a:pPr algn="ctr"/>
            <a:r>
              <a:rPr lang="ru-RU" sz="4000" b="1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людина</a:t>
            </a:r>
            <a:r>
              <a:rPr lang="ru-RU" sz="4000" b="1" dirty="0">
                <a:solidFill>
                  <a:srgbClr val="172E3C"/>
                </a:solidFill>
                <a:latin typeface="Arial Black" panose="020B0A04020102020204" pitchFamily="34" charset="0"/>
              </a:rPr>
              <a:t>!»</a:t>
            </a:r>
            <a:endParaRPr lang="ru-RU" sz="54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843450"/>
            <a:ext cx="91439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ПР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– </a:t>
            </a: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це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галузь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сучасного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освітнього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менеджменту,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який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сприяє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становленню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довірчих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гармонійних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відносин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у </a:t>
            </a: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системі</a:t>
            </a:r>
            <a:endParaRPr lang="ru-RU" sz="2400" dirty="0" smtClean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«заклад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– 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Особистість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47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0">
              <a:srgbClr val="62B4C6"/>
            </a:gs>
            <a:gs pos="100000">
              <a:srgbClr val="62B4C6"/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6" y="194683"/>
            <a:ext cx="3121158" cy="2410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946" y="2705672"/>
            <a:ext cx="83153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Здоровий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глузд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Організаторські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здібності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Розумність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, об’єктивність </a:t>
            </a: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суджень </a:t>
            </a:r>
            <a:endParaRPr lang="uk-UA" sz="2200" b="1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Здатність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зрозуміти та прийняти точку зору інших</a:t>
            </a:r>
          </a:p>
          <a:p>
            <a:pPr marL="342900" indent="-342900" algn="just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Живий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розум, що завжди у пошуку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Здатність до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тривалої самостійної та творчої роботи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Гнучкість </a:t>
            </a:r>
            <a:r>
              <a:rPr lang="uk-UA" sz="2200" b="1" dirty="0">
                <a:solidFill>
                  <a:srgbClr val="172E3C"/>
                </a:solidFill>
                <a:latin typeface="Arial Black" panose="020B0A04020102020204" pitchFamily="34" charset="0"/>
              </a:rPr>
              <a:t>розуму</a:t>
            </a:r>
          </a:p>
          <a:p>
            <a:pPr marL="342900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2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Оптимізм</a:t>
            </a:r>
            <a:endParaRPr lang="uk-UA" sz="2200" b="1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5653" y="1839879"/>
            <a:ext cx="5197257" cy="837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Якості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суб’єкта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ПР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uk-UA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5" y="-329060"/>
            <a:ext cx="7600950" cy="5511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4986329"/>
            <a:ext cx="9143999" cy="1835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ПР у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освітньому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закладі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–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це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цілеспрямований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планований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постійний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вплив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учасників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цілісного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педагогічного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процесу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шляхом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особистого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прикладу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керівника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закладу.</a:t>
            </a:r>
          </a:p>
        </p:txBody>
      </p:sp>
    </p:spTree>
    <p:extLst>
      <p:ext uri="{BB962C8B-B14F-4D97-AF65-F5344CB8AC3E}">
        <p14:creationId xmlns:p14="http://schemas.microsoft.com/office/powerpoint/2010/main" val="41618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2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661" y="2214567"/>
            <a:ext cx="856676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PUBLIK </a:t>
            </a:r>
            <a:r>
              <a:rPr lang="en-US" sz="3600" dirty="0">
                <a:solidFill>
                  <a:srgbClr val="172E3C"/>
                </a:solidFill>
                <a:latin typeface="Arial Black" panose="020B0A04020102020204" pitchFamily="34" charset="0"/>
              </a:rPr>
              <a:t>RILATIONS</a:t>
            </a:r>
            <a:r>
              <a:rPr lang="uk-UA" sz="3600" dirty="0">
                <a:solidFill>
                  <a:srgbClr val="172E3C"/>
                </a:solidFill>
                <a:latin typeface="Arial Black" panose="020B0A04020102020204" pitchFamily="34" charset="0"/>
              </a:rPr>
              <a:t>    </a:t>
            </a:r>
            <a:endParaRPr lang="ru-RU" sz="36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571500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PR</a:t>
            </a:r>
            <a:endParaRPr lang="ru-RU" sz="36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571500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3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ПАБЛІК </a:t>
            </a:r>
            <a:r>
              <a:rPr lang="uk-UA" sz="3600" dirty="0">
                <a:solidFill>
                  <a:srgbClr val="172E3C"/>
                </a:solidFill>
                <a:latin typeface="Arial Black" panose="020B0A04020102020204" pitchFamily="34" charset="0"/>
              </a:rPr>
              <a:t>РІЛЕЙШНЗ</a:t>
            </a:r>
            <a:endParaRPr lang="ru-RU" sz="36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571500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3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ПР</a:t>
            </a:r>
            <a:endParaRPr lang="ru-RU" sz="36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571500" indent="-5715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uk-UA" sz="3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ЗВ’ЯЗОК  </a:t>
            </a:r>
            <a:r>
              <a:rPr lang="uk-UA" sz="3600" dirty="0">
                <a:solidFill>
                  <a:srgbClr val="172E3C"/>
                </a:solidFill>
                <a:latin typeface="Arial Black" panose="020B0A04020102020204" pitchFamily="34" charset="0"/>
              </a:rPr>
              <a:t>З </a:t>
            </a:r>
            <a:r>
              <a:rPr lang="uk-UA" sz="3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ГРОМАДСЬКІСТЮ</a:t>
            </a:r>
            <a:endParaRPr lang="ru-RU" sz="36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6" y="-1"/>
            <a:ext cx="5580844" cy="40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549" y="1371600"/>
            <a:ext cx="502919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 </a:t>
            </a:r>
            <a:r>
              <a:rPr lang="ru-RU" sz="32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– </a:t>
            </a:r>
            <a:r>
              <a:rPr lang="ru-RU" sz="32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програм</a:t>
            </a:r>
            <a:r>
              <a:rPr lang="uk-UA" sz="32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а </a:t>
            </a:r>
            <a:r>
              <a:rPr lang="ru-RU" sz="32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освітньої</a:t>
            </a:r>
            <a:r>
              <a:rPr lang="ru-RU" sz="32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установи:</a:t>
            </a:r>
          </a:p>
          <a:p>
            <a:pPr algn="ctr">
              <a:lnSpc>
                <a:spcPct val="150000"/>
              </a:lnSpc>
            </a:pPr>
            <a:endParaRPr lang="ru-RU" sz="1000" dirty="0" smtClean="0">
              <a:latin typeface="Arial Black" panose="020B0A04020102020204" pitchFamily="34" charset="0"/>
            </a:endParaRPr>
          </a:p>
          <a:p>
            <a:pPr indent="542925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RACE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indent="542925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Research</a:t>
            </a:r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– дослідження</a:t>
            </a:r>
            <a:endParaRPr lang="ru-RU" sz="20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indent="542925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Action</a:t>
            </a:r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– дія</a:t>
            </a:r>
            <a:endParaRPr lang="ru-RU" sz="20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indent="542925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Communikation</a:t>
            </a:r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– спілкування</a:t>
            </a:r>
            <a:endParaRPr lang="ru-RU" sz="20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indent="542925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Evalution</a:t>
            </a:r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– оцінка</a:t>
            </a:r>
            <a:endParaRPr lang="ru-RU" sz="20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26" y="2762164"/>
            <a:ext cx="5029199" cy="375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Співробітництво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з ЗМІ</a:t>
            </a:r>
          </a:p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Прес-конференції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Презентації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Виставки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Переговори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Зустрічі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360363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Опитування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громадської</a:t>
            </a:r>
            <a:r>
              <a:rPr lang="ru-RU" sz="24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думки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745" y="2762164"/>
            <a:ext cx="41713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Спонсорські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акції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Лотерея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Вікторини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Автопробіги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Ювілеї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Фірмові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проспекти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708025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24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Прес</a:t>
            </a:r>
            <a:r>
              <a:rPr lang="ru-RU" sz="24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-тури</a:t>
            </a:r>
            <a:endParaRPr lang="ru-RU" sz="24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5563" y="1816099"/>
            <a:ext cx="4052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Методи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ПР: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25" y="0"/>
            <a:ext cx="4030457" cy="2957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3" y="0"/>
            <a:ext cx="4020940" cy="2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1557333"/>
            <a:ext cx="62544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C00000"/>
                </a:solidFill>
                <a:latin typeface="Arial Black" panose="020B0A04020102020204" pitchFamily="34" charset="0"/>
              </a:rPr>
              <a:t>PR </a:t>
            </a:r>
            <a:r>
              <a:rPr lang="en-US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—</a:t>
            </a:r>
            <a:r>
              <a:rPr lang="uk-UA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це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організація</a:t>
            </a:r>
            <a:endParaRPr lang="ru-RU" sz="2300" dirty="0" smtClean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громадської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думки</a:t>
            </a:r>
          </a:p>
          <a:p>
            <a:pPr algn="ctr">
              <a:lnSpc>
                <a:spcPct val="150000"/>
              </a:lnSpc>
            </a:pP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в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цілях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найуспішнішої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роботи</a:t>
            </a:r>
            <a:endParaRPr lang="ru-RU" sz="2300" dirty="0" smtClean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освітньої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установи,</a:t>
            </a:r>
          </a:p>
          <a:p>
            <a:pPr algn="ctr">
              <a:lnSpc>
                <a:spcPct val="150000"/>
              </a:lnSpc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її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іміджу</a:t>
            </a:r>
            <a:endParaRPr lang="ru-RU" sz="2300" dirty="0" smtClean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та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поліпшення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репутації</a:t>
            </a:r>
            <a:endParaRPr lang="ru-RU" sz="23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7724" y="255617"/>
            <a:ext cx="89794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Успішна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ПРдіяльність</a:t>
            </a:r>
            <a:endParaRPr lang="ru-RU" sz="32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переслідує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наступні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цілі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Позиціювання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закладу та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його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іміджу</a:t>
            </a:r>
            <a:endParaRPr lang="ru-RU" sz="2300" dirty="0" smtClean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Піднесення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над 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закладами-конкурентами </a:t>
            </a:r>
            <a:endParaRPr lang="ru-RU" sz="23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Створення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стійкої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позитивної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громадської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думки</a:t>
            </a:r>
            <a:endParaRPr lang="ru-RU" sz="23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Збільшення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кількості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вихованців</a:t>
            </a:r>
            <a:endParaRPr lang="ru-RU" sz="23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Зміцнення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матеріально-технічної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бази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закладу</a:t>
            </a:r>
            <a:endParaRPr lang="ru-RU" sz="2300" dirty="0">
              <a:solidFill>
                <a:srgbClr val="172E3C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3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Підвищення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добробуту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та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соціального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захисту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працівників</a:t>
            </a:r>
            <a:r>
              <a:rPr lang="ru-RU" sz="23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закладу</a:t>
            </a:r>
            <a:endParaRPr lang="ru-RU" sz="23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925312"/>
            <a:ext cx="9144000" cy="93268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4752" y="5888736"/>
            <a:ext cx="6254496" cy="91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Покликаний</a:t>
            </a:r>
            <a:r>
              <a:rPr lang="ru-RU" sz="40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бути:</a:t>
            </a:r>
            <a:endParaRPr lang="ru-RU" sz="4000" dirty="0">
              <a:ln w="3175"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" y="2378415"/>
            <a:ext cx="8329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Мистецтвом 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і наукою досягнення гармонії між ЗПО та громадськістю на основі взаєморозуміння, на </a:t>
            </a: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повній інформованості 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про її життєдіяльність</a:t>
            </a: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;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Мистецтвом 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та наукою аналізу тенденцій розвитку </a:t>
            </a:r>
            <a:r>
              <a:rPr lang="uk-UA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цілісного 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організму ЗПО.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2" grpId="0"/>
      <p:bldP spid="2" grpId="1"/>
      <p:bldP spid="5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71762" y="1157194"/>
            <a:ext cx="39433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Громадськість</a:t>
            </a:r>
          </a:p>
          <a:p>
            <a:pPr algn="ctr"/>
            <a:r>
              <a:rPr lang="uk-UA" sz="2600" dirty="0" smtClean="0">
                <a:latin typeface="Arial Black" panose="020B0A04020102020204" pitchFamily="34" charset="0"/>
              </a:rPr>
              <a:t>– </a:t>
            </a:r>
          </a:p>
          <a:p>
            <a:pPr algn="ctr"/>
            <a:r>
              <a:rPr lang="uk-UA" sz="2600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це </a:t>
            </a:r>
            <a:r>
              <a:rPr lang="uk-UA" sz="2600" dirty="0">
                <a:solidFill>
                  <a:srgbClr val="172E3C"/>
                </a:solidFill>
                <a:latin typeface="Arial Black" panose="020B0A04020102020204" pitchFamily="34" charset="0"/>
              </a:rPr>
              <a:t>соціально активна і авторитетна частина суспільства, здатна впливати на думку і поведінку різних </a:t>
            </a:r>
            <a:r>
              <a:rPr lang="ru-RU" sz="2600" dirty="0" err="1">
                <a:solidFill>
                  <a:srgbClr val="172E3C"/>
                </a:solidFill>
                <a:latin typeface="Arial Black" panose="020B0A04020102020204" pitchFamily="34" charset="0"/>
              </a:rPr>
              <a:t>груп</a:t>
            </a:r>
            <a:r>
              <a:rPr lang="ru-RU" sz="2600" dirty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населення</a:t>
            </a:r>
            <a:endParaRPr lang="ru-RU" sz="2600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2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07897347"/>
              </p:ext>
            </p:extLst>
          </p:nvPr>
        </p:nvGraphicFramePr>
        <p:xfrm>
          <a:off x="1338262" y="985838"/>
          <a:ext cx="6634163" cy="464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0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2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07" y="3918776"/>
            <a:ext cx="8786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uk-UA" sz="3200" b="1" dirty="0">
                <a:solidFill>
                  <a:srgbClr val="172E3C"/>
                </a:solidFill>
                <a:latin typeface="Arial Black" panose="020B0A04020102020204" pitchFamily="34" charset="0"/>
              </a:rPr>
              <a:t>Двосторонній </a:t>
            </a:r>
            <a:r>
              <a:rPr lang="uk-UA" sz="3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динамічний інформаційний процес</a:t>
            </a:r>
          </a:p>
          <a:p>
            <a:pPr marL="457200" indent="-4572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uk-UA" sz="3200" b="1" dirty="0">
                <a:solidFill>
                  <a:srgbClr val="172E3C"/>
                </a:solidFill>
                <a:latin typeface="Arial Black" panose="020B0A04020102020204" pitchFamily="34" charset="0"/>
              </a:rPr>
              <a:t>Соціальна система </a:t>
            </a:r>
            <a:r>
              <a:rPr lang="uk-UA" sz="32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спілкування</a:t>
            </a:r>
          </a:p>
          <a:p>
            <a:pPr marL="457200" indent="-4572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uk-UA" sz="3200" b="1" dirty="0">
                <a:solidFill>
                  <a:srgbClr val="172E3C"/>
                </a:solidFill>
                <a:latin typeface="Arial Black" panose="020B0A04020102020204" pitchFamily="34" charset="0"/>
              </a:rPr>
              <a:t>ПР – це сфера ділових комунікацій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/>
          <a:stretch/>
        </p:blipFill>
        <p:spPr>
          <a:xfrm>
            <a:off x="0" y="-14"/>
            <a:ext cx="914400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0">
              <a:srgbClr val="62B4C6"/>
            </a:gs>
            <a:gs pos="100000">
              <a:srgbClr val="62B4C6"/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8394" y="871654"/>
            <a:ext cx="4934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i="1" dirty="0">
                <a:solidFill>
                  <a:srgbClr val="172E3C"/>
                </a:solidFill>
                <a:latin typeface="Arial Black" panose="020B0A04020102020204" pitchFamily="34" charset="0"/>
              </a:rPr>
              <a:t>«ПР – це одна з функцій управління, спрямована на встановлення взаємовигідних гармонійних відносин між організацією та громадськістю, від якої залежить успіх функціонування цієї організації»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1" y="871654"/>
            <a:ext cx="3459053" cy="4314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605477" y="4755594"/>
            <a:ext cx="243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Рекс</a:t>
            </a:r>
            <a:r>
              <a:rPr lang="uk-UA" sz="2200" i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 </a:t>
            </a:r>
            <a:r>
              <a:rPr lang="uk-UA" sz="2200" i="1" dirty="0" err="1" smtClean="0">
                <a:solidFill>
                  <a:srgbClr val="172E3C"/>
                </a:solidFill>
                <a:latin typeface="Arial Black" panose="020B0A04020102020204" pitchFamily="34" charset="0"/>
              </a:rPr>
              <a:t>Харлоу</a:t>
            </a:r>
            <a:endParaRPr lang="uk-UA" sz="2200" i="1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3000">
              <a:schemeClr val="accent1">
                <a:lumMod val="5000"/>
                <a:lumOff val="95000"/>
              </a:schemeClr>
            </a:gs>
            <a:gs pos="0">
              <a:srgbClr val="62B4C6"/>
            </a:gs>
            <a:gs pos="100000">
              <a:srgbClr val="62B4C6"/>
            </a:gs>
            <a:gs pos="8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2654" y="585430"/>
            <a:ext cx="4934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172E3C"/>
                </a:solidFill>
                <a:latin typeface="Arial Black" panose="020B0A04020102020204" pitchFamily="34" charset="0"/>
              </a:rPr>
              <a:t>«Public  Relation – </a:t>
            </a:r>
            <a:r>
              <a:rPr lang="uk-UA" sz="2000" i="1" dirty="0">
                <a:solidFill>
                  <a:srgbClr val="172E3C"/>
                </a:solidFill>
                <a:latin typeface="Arial Black" panose="020B0A04020102020204" pitchFamily="34" charset="0"/>
              </a:rPr>
              <a:t>це мистецтво і наука досягнення гармонії  через взаєморозуміння на основі правди та повної інформованості».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789" y="4898470"/>
            <a:ext cx="1952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i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Сем Блек</a:t>
            </a:r>
            <a:endParaRPr lang="uk-UA" sz="2200" i="1" dirty="0">
              <a:solidFill>
                <a:srgbClr val="172E3C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446087"/>
            <a:ext cx="3251200" cy="50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4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2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332" y="4356672"/>
            <a:ext cx="8315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uk-UA" sz="24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забезпечення </a:t>
            </a:r>
            <a:r>
              <a:rPr lang="uk-UA" sz="2400" b="1" dirty="0">
                <a:solidFill>
                  <a:srgbClr val="172E3C"/>
                </a:solidFill>
                <a:latin typeface="Arial Black" panose="020B0A04020102020204" pitchFamily="34" charset="0"/>
              </a:rPr>
              <a:t>взаємовигідних оптимальних відносин ПЗО та громадськості;</a:t>
            </a:r>
          </a:p>
          <a:p>
            <a:pPr marL="342900" indent="-342900" algn="just">
              <a:spcBef>
                <a:spcPts val="2400"/>
              </a:spcBef>
              <a:buFont typeface="Courier New" panose="02070309020205020404" pitchFamily="49" charset="0"/>
              <a:buChar char="o"/>
              <a:tabLst>
                <a:tab pos="85725" algn="l"/>
              </a:tabLst>
            </a:pPr>
            <a:r>
              <a:rPr lang="uk-UA" sz="2400" b="1" dirty="0" smtClean="0">
                <a:solidFill>
                  <a:srgbClr val="172E3C"/>
                </a:solidFill>
                <a:latin typeface="Arial Black" panose="020B0A04020102020204" pitchFamily="34" charset="0"/>
              </a:rPr>
              <a:t>абсолютна </a:t>
            </a:r>
            <a:r>
              <a:rPr lang="uk-UA" sz="2400" b="1" dirty="0">
                <a:solidFill>
                  <a:srgbClr val="172E3C"/>
                </a:solidFill>
                <a:latin typeface="Arial Black" panose="020B0A04020102020204" pitchFamily="34" charset="0"/>
              </a:rPr>
              <a:t>чесність і правдивість тих, хто займається цим видом управлінської діяльності.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4630" y="3476591"/>
            <a:ext cx="5134739" cy="837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Основні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принципи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uk-UA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/>
          <a:stretch/>
        </p:blipFill>
        <p:spPr>
          <a:xfrm>
            <a:off x="0" y="0"/>
            <a:ext cx="914400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2B4C6"/>
            </a:gs>
            <a:gs pos="100000">
              <a:srgbClr val="62B4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984491"/>
              </p:ext>
            </p:extLst>
          </p:nvPr>
        </p:nvGraphicFramePr>
        <p:xfrm>
          <a:off x="157163" y="228600"/>
          <a:ext cx="8801100" cy="645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8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706</TotalTime>
  <Words>500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HDOfficeLightV0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57</cp:revision>
  <dcterms:created xsi:type="dcterms:W3CDTF">2018-08-15T07:29:34Z</dcterms:created>
  <dcterms:modified xsi:type="dcterms:W3CDTF">2018-08-21T12:32:42Z</dcterms:modified>
</cp:coreProperties>
</file>