
<file path=[Content_Types].xml><?xml version="1.0" encoding="utf-8"?>
<Types xmlns="http://schemas.openxmlformats.org/package/2006/content-types">
  <Default Extension="png" ContentType="image/png"/>
  <Default Extension="opdownload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86380" autoAdjust="0"/>
  </p:normalViewPr>
  <p:slideViewPr>
    <p:cSldViewPr>
      <p:cViewPr varScale="1">
        <p:scale>
          <a:sx n="74" d="100"/>
          <a:sy n="74" d="100"/>
        </p:scale>
        <p:origin x="111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3BDEC-FFF3-4CA4-BC5E-7258F60A5F71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91502-474B-42E8-83B4-BE8A777E9D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91502-474B-42E8-83B4-BE8A777E9D4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86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93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26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8663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987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185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18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724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23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76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61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80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48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76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01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00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54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1E2DDE4-9702-43BE-8AAE-87A5796D0ABC}" type="datetimeFigureOut">
              <a:rPr lang="ru-RU" smtClean="0"/>
              <a:pPr/>
              <a:t>03.11.2021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F1BC-D40F-4788-B56E-8A93AEA8A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040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opdownload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245" y="1268760"/>
            <a:ext cx="7305958" cy="2269231"/>
          </a:xfrm>
        </p:spPr>
        <p:txBody>
          <a:bodyPr/>
          <a:lstStyle/>
          <a:p>
            <a:pPr algn="ctr"/>
            <a:r>
              <a:rPr lang="uk-UA" altLang="ru-RU" sz="4000" noProof="1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приборкати тривожність через коронавірус</a:t>
            </a:r>
            <a:r>
              <a:rPr lang="en-US" altLang="ru-RU" sz="4000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3032" y="5631325"/>
            <a:ext cx="6620968" cy="1224136"/>
          </a:xfrm>
        </p:spPr>
        <p:txBody>
          <a:bodyPr>
            <a:normAutofit/>
          </a:bodyPr>
          <a:lstStyle/>
          <a:p>
            <a:pPr algn="r"/>
            <a:r>
              <a:rPr lang="uk-UA" sz="18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Аханкіна Аліна </a:t>
            </a:r>
          </a:p>
          <a:p>
            <a:pPr algn="r"/>
            <a:r>
              <a:rPr lang="uk-UA" sz="18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 психолог</a:t>
            </a:r>
            <a:endParaRPr lang="uk-UA" sz="18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76672"/>
            <a:ext cx="7109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Донецький обласний палац дитячої та юнацької творчості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726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0840" cy="1224136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	Щоб тривога не відволікала від 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роботи,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дихайте і перемикайте 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664"/>
            <a:ext cx="3483099" cy="2628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2737"/>
            <a:ext cx="4067944" cy="27611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77072"/>
            <a:ext cx="410445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518457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</a:t>
            </a:r>
            <a:r>
              <a:rPr lang="uk-UA" b="1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Прийміть ситуацію і свої емоції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8" y="1196752"/>
            <a:ext cx="836664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402" y="1052736"/>
            <a:ext cx="9144000" cy="580526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36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карантині є не лише обмеження, але й можливості</a:t>
            </a:r>
            <a:endParaRPr lang="uk-UA" sz="36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452718"/>
            <a:ext cx="7632848" cy="1104074"/>
          </a:xfrm>
        </p:spPr>
        <p:txBody>
          <a:bodyPr/>
          <a:lstStyle/>
          <a:p>
            <a:pPr algn="just"/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Тривожність – це індивідуальна психологічна особливість, яка полягає в підвищеній здатності відчувати неспокій в самих різних життєвих обставинах.</a:t>
            </a:r>
            <a:b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Тривожність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це: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2348880"/>
            <a:ext cx="8964488" cy="4680519"/>
          </a:xfrm>
        </p:spPr>
        <p:txBody>
          <a:bodyPr/>
          <a:lstStyle/>
          <a:p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 неконкретної, невизначеної загрози;</a:t>
            </a:r>
          </a:p>
          <a:p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нечітке відчуття небезпеки, що виникає в процесі адаптації до середовища;</a:t>
            </a:r>
          </a:p>
          <a:p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стан тривоги, індикатор незадоволення потреби.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857"/>
            <a:ext cx="3456384" cy="2418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32857"/>
            <a:ext cx="3635896" cy="24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8381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7560840" cy="792088"/>
          </a:xfrm>
        </p:spPr>
        <p:txBody>
          <a:bodyPr/>
          <a:lstStyle/>
          <a:p>
            <a:r>
              <a:rPr lang="uk-UA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тривожності: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3"/>
            <a:ext cx="9036496" cy="53285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uk-UA" altLang="ru-RU" sz="2800" dirty="0" smtClean="0"/>
              <a:t> </a:t>
            </a:r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 несправедливого, недоброзичливого ставлення до </a:t>
            </a:r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та оточуючого середовища;</a:t>
            </a:r>
            <a:endParaRPr lang="uk-UA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-емоційна 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неадекватність;</a:t>
            </a:r>
          </a:p>
          <a:p>
            <a:pPr>
              <a:lnSpc>
                <a:spcPct val="150000"/>
              </a:lnSpc>
            </a:pPr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-відчуття 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 неповноцінності; </a:t>
            </a:r>
          </a:p>
          <a:p>
            <a:pPr>
              <a:lnSpc>
                <a:spcPct val="150000"/>
              </a:lnSpc>
            </a:pPr>
            <a:r>
              <a:rPr lang="uk-UA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 утягувати оточуючих до своїх конфліктів;</a:t>
            </a:r>
          </a:p>
          <a:p>
            <a:pPr>
              <a:lnSpc>
                <a:spcPct val="150000"/>
              </a:lnSpc>
            </a:pP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труднощі при засвоєнні прийнятих норм поведінки;</a:t>
            </a:r>
          </a:p>
          <a:p>
            <a:pPr>
              <a:lnSpc>
                <a:spcPct val="150000"/>
              </a:lnSpc>
            </a:pP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погіршення фізичного здоров’я та збудженням автономної нервової системи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7433315" cy="966558"/>
          </a:xfrm>
        </p:spPr>
        <p:txBody>
          <a:bodyPr/>
          <a:lstStyle/>
          <a:p>
            <a:pPr algn="ctr"/>
            <a:r>
              <a:rPr lang="uk-UA" altLang="ru-RU" b="1" dirty="0"/>
              <a:t>       </a:t>
            </a:r>
            <a:r>
              <a:rPr lang="uk-UA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Тривожність під час </a:t>
            </a:r>
            <a:r>
              <a:rPr lang="uk-UA" altLang="ru-RU" sz="28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коронавірусу </a:t>
            </a:r>
            <a:endParaRPr lang="uk-UA" altLang="ru-RU" sz="28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8"/>
            <a:ext cx="8856984" cy="5184576"/>
          </a:xfrm>
        </p:spPr>
        <p:txBody>
          <a:bodyPr/>
          <a:lstStyle/>
          <a:p>
            <a:endParaRPr lang="uk-UA" altLang="ru-RU" dirty="0"/>
          </a:p>
          <a:p>
            <a:endParaRPr lang="uk-UA" altLang="ru-RU" dirty="0"/>
          </a:p>
          <a:p>
            <a:pPr>
              <a:buFont typeface="Wingdings" panose="05000000000000000000" pitchFamily="2" charset="2"/>
              <a:buNone/>
            </a:pPr>
            <a:endParaRPr lang="uk-UA" altLang="ru-RU" sz="1800" dirty="0"/>
          </a:p>
          <a:p>
            <a:pPr>
              <a:buFont typeface="Wingdings" panose="05000000000000000000" pitchFamily="2" charset="2"/>
              <a:buNone/>
            </a:pPr>
            <a:endParaRPr lang="uk-UA" alt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5420" y="1190158"/>
            <a:ext cx="8821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0" noProof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Оцінювали рівень</a:t>
            </a:r>
            <a:r>
              <a:rPr lang="en-US" sz="2800" b="1" i="0" noProof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uk-UA" sz="2800" b="1" i="0" noProof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вого</a:t>
            </a:r>
            <a:r>
              <a:rPr lang="en-US" sz="28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800" b="0" i="0" noProof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обробуту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 діяльність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b="0" i="0" noProof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рофесійне життя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імейні зв’язки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b="0" i="0" noProof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трахи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8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занепокоєння</a:t>
            </a:r>
            <a:endParaRPr lang="uk-UA" sz="2800" b="0" i="0" noProof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0" i="0" dirty="0" smtClean="0">
              <a:solidFill>
                <a:srgbClr val="000000"/>
              </a:solidFill>
              <a:effectLst/>
              <a:latin typeface="+mn-lt"/>
            </a:endParaRPr>
          </a:p>
          <a:p>
            <a:pPr algn="just"/>
            <a:endParaRPr lang="ru-RU" sz="2000" b="0" i="0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91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374" y="0"/>
            <a:ext cx="7055380" cy="1400530"/>
          </a:xfrm>
        </p:spPr>
        <p:txBody>
          <a:bodyPr/>
          <a:lstStyle/>
          <a:p>
            <a:r>
              <a:rPr lang="uk-UA" dirty="0" smtClean="0"/>
              <a:t>Тривога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227" y="-387424"/>
            <a:ext cx="10297144" cy="83141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9839227">
            <a:off x="2632605" y="451682"/>
            <a:ext cx="2603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Занепокоєння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894090">
            <a:off x="3549332" y="2290176"/>
            <a:ext cx="1620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Тривога </a:t>
            </a:r>
            <a:endParaRPr lang="uk-UA" sz="2800" b="1" noProof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6231238">
            <a:off x="3227619" y="4028247"/>
            <a:ext cx="3595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noProof="1" smtClean="0">
                <a:solidFill>
                  <a:schemeClr val="bg1"/>
                </a:solidFill>
              </a:rPr>
              <a:t>Відчуття щастя, гордості, розслаблення</a:t>
            </a:r>
            <a:endParaRPr lang="uk-UA" sz="2000" b="1" noProof="1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876"/>
            <a:ext cx="2674251" cy="1974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01" y="980728"/>
            <a:ext cx="2570999" cy="3024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198"/>
            <a:ext cx="3301023" cy="220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8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840760" cy="936104"/>
          </a:xfrm>
        </p:spPr>
        <p:txBody>
          <a:bodyPr>
            <a:noAutofit/>
          </a:bodyPr>
          <a:lstStyle/>
          <a:p>
            <a:pPr algn="ctr"/>
            <a:r>
              <a:rPr lang="uk-UA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приборкати тривожність через коронавірус?</a:t>
            </a:r>
            <a:endParaRPr lang="uk-UA" sz="32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036496" cy="461643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uk-UA" altLang="ru-RU" sz="2800" i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Важливо отримати інформацію, що від кожного з нас залежить, а що ні.</a:t>
            </a:r>
          </a:p>
          <a:p>
            <a:pPr marL="0" indent="0" algn="ctr">
              <a:lnSpc>
                <a:spcPct val="80000"/>
              </a:lnSpc>
              <a:buNone/>
            </a:pPr>
            <a:endParaRPr lang="uk-UA" altLang="ru-RU" dirty="0"/>
          </a:p>
          <a:p>
            <a:pPr marL="0" indent="0" algn="ctr">
              <a:lnSpc>
                <a:spcPct val="80000"/>
              </a:lnSpc>
              <a:buNone/>
            </a:pPr>
            <a:endParaRPr lang="uk-UA" altLang="ru-RU" b="1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</a:t>
            </a: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i="1" dirty="0" smtClean="0"/>
              <a:t>                        </a:t>
            </a:r>
            <a:r>
              <a:rPr lang="uk-UA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Тривога </a:t>
            </a:r>
            <a:r>
              <a:rPr lang="uk-UA" altLang="ru-RU" dirty="0" smtClean="0"/>
              <a:t>                 </a:t>
            </a:r>
            <a:r>
              <a:rPr lang="uk-UA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Непродуктивна</a:t>
            </a:r>
            <a:r>
              <a:rPr lang="uk-UA" altLang="ru-RU" b="1" i="1" dirty="0" smtClean="0"/>
              <a:t> </a:t>
            </a:r>
            <a:endParaRPr lang="ru-RU" altLang="ru-RU" b="1" i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195736" y="3284984"/>
            <a:ext cx="14401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08104" y="3266766"/>
            <a:ext cx="10081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381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7668344" cy="561662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uk-UA" b="1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є бажання скупити пів магазину – подумайте про причини такого рішення</a:t>
            </a:r>
            <a:endParaRPr lang="uk-UA" b="1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noProof="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937"/>
            <a:ext cx="4049375" cy="2771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05315"/>
            <a:ext cx="3851920" cy="27717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6729"/>
            <a:ext cx="3960439" cy="2737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6" y="4125176"/>
            <a:ext cx="3816424" cy="27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6948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Потурбуйтесь про близьких</a:t>
            </a:r>
            <a:endParaRPr lang="uk-UA" sz="28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61" y="2564904"/>
            <a:ext cx="3456385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" y="918960"/>
            <a:ext cx="2807202" cy="2674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" y="4653136"/>
            <a:ext cx="2794978" cy="2195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79" y="4868969"/>
            <a:ext cx="3078521" cy="19795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46" y="932414"/>
            <a:ext cx="2879454" cy="267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49480" cy="5400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4.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1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моніторте постійно новини про коронавірус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862388"/>
            <a:ext cx="3849697" cy="24946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15" y="862388"/>
            <a:ext cx="3622085" cy="2400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" y="3933056"/>
            <a:ext cx="3834536" cy="27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44" y="4049688"/>
            <a:ext cx="399025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525</TotalTime>
  <Words>174</Words>
  <Application>Microsoft Office PowerPoint</Application>
  <PresentationFormat>Экран (4:3)</PresentationFormat>
  <Paragraphs>44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Як приборкати тривожність через коронавірус?</vt:lpstr>
      <vt:lpstr>Тривожність – це індивідуальна психологічна особливість, яка полягає в підвищеній здатності відчувати неспокій в самих різних життєвих обставинах.  Тривожність – це:</vt:lpstr>
      <vt:lpstr>Ознаки тривожності:</vt:lpstr>
      <vt:lpstr>       Тривожність під час коронавірусу </vt:lpstr>
      <vt:lpstr>Тривога </vt:lpstr>
      <vt:lpstr>Як приборкати тривожність через коронавірус?</vt:lpstr>
      <vt:lpstr>Презентация PowerPoint</vt:lpstr>
      <vt:lpstr>Презентация PowerPoint</vt:lpstr>
      <vt:lpstr>Презентация PowerPoint</vt:lpstr>
      <vt:lpstr>5. Щоб тривога не відволікала від роботи, дихайте і перемикайте увагу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Комплекснй аналітичний психодіагностичний звіт</dc:title>
  <dc:creator>Admin</dc:creator>
  <cp:lastModifiedBy>Пользователь</cp:lastModifiedBy>
  <cp:revision>41</cp:revision>
  <dcterms:created xsi:type="dcterms:W3CDTF">2020-12-17T01:39:22Z</dcterms:created>
  <dcterms:modified xsi:type="dcterms:W3CDTF">2021-11-03T07:33:34Z</dcterms:modified>
</cp:coreProperties>
</file>