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1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20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19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748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71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26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205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97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0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38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27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65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0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40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38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70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8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6EEE3D-C38D-4E2A-9F9D-57D77F041B1E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530513-E7B2-4D3E-9727-C4829D100D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189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7229" y="865908"/>
            <a:ext cx="8903134" cy="2417619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професійного вигорання, його причини та наслідки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1200" y="5597236"/>
            <a:ext cx="6400800" cy="1260764"/>
          </a:xfrm>
        </p:spPr>
        <p:txBody>
          <a:bodyPr>
            <a:normAutofit/>
          </a:bodyPr>
          <a:lstStyle/>
          <a:p>
            <a:pPr algn="r"/>
            <a:r>
              <a:rPr lang="uk-UA" sz="2400" b="1" noProof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Аханкіна Аліна </a:t>
            </a:r>
          </a:p>
          <a:p>
            <a:pPr algn="r"/>
            <a:r>
              <a:rPr lang="uk-UA" sz="2400" b="1" noProof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 психолог</a:t>
            </a:r>
            <a:endParaRPr lang="uk-UA" sz="2400" b="1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0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166255"/>
            <a:ext cx="12011890" cy="6470073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професійного вигорання</a:t>
            </a:r>
          </a:p>
          <a:p>
            <a:pPr algn="just"/>
            <a:r>
              <a:rPr lang="uk-UA" sz="2800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 вигорання — це виснаження емоційних, розумових і енергетичних ресурсів людини, яке розвивається на тлі сильного хронічного стресу в роботі. Виявляється повною втратою інтересу до професійної діяльності і відчуттям безглуздості подальшого розвитку, відсутністю сил і бажання займатися діяльністю, яка нещодавно була по-справжньому цікавою.</a:t>
            </a:r>
            <a:endParaRPr lang="uk-UA" sz="2800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851565"/>
            <a:ext cx="4513479" cy="30064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984" y="3851564"/>
            <a:ext cx="4538016" cy="300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7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12025745" cy="4267200"/>
          </a:xfrm>
        </p:spPr>
        <p:txBody>
          <a:bodyPr>
            <a:normAutofit fontScale="92500" lnSpcReduction="1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Стадії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Напруга:</a:t>
            </a:r>
          </a:p>
          <a:p>
            <a:pPr lvl="0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незадоволеність собою, відчуття «загнаності в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кут», 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 ситуацій,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тривожність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uk-UA" sz="2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Резистенції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виборче емоційне реагування, економія емоцій, редукція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</a:p>
          <a:p>
            <a:pPr lvl="0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моційний 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 та відстороненість, психосоматика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7200"/>
            <a:ext cx="3328714" cy="2590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037" y="4267200"/>
            <a:ext cx="3901440" cy="2590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4267201"/>
            <a:ext cx="3505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8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2399"/>
            <a:ext cx="12081163" cy="6511637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 причини синдрому вигорання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апруження і конфлікти в професійному оточенні, недостатня підтримка з боку колег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 умови для самовираження, експериментування та інновацій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дноманітність діяльності й невміння творчо підійти до виконання роботи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кладання в роботу значних особистісних ресурсів за недостатнього визнання і браку позитивного оцінювання з боку керівництва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без перспективи, неможливість побудувати професійну кар’єру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евирішені особистісні конфлікти.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8545"/>
            <a:ext cx="12095018" cy="6580909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</a:t>
            </a:r>
          </a:p>
          <a:p>
            <a:pPr algn="just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- це психічна та емоційна реакція людини на ситуацію, причому      будь-яку ситуацію, як фізичну, так і емоційну. Це індивідуальна реакція людини, що може відрізнятись від реакції іншої людини, розглядається як захисна реакція організму, яка допомагає йому подолати складні життєві ситуації.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1236"/>
            <a:ext cx="4862945" cy="3546764"/>
          </a:xfrm>
          <a:prstGeom prst="rect">
            <a:avLst/>
          </a:prstGeom>
        </p:spPr>
      </p:pic>
      <p:pic>
        <p:nvPicPr>
          <p:cNvPr id="1026" name="Picture 2" descr="В Днепре врач рассказала, как определить, что у вас стресс и как его  побороть | Информатор День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084" y="3311236"/>
            <a:ext cx="4522916" cy="354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08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 numCol="1"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uk-UA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що  сприяють виникненню професійних стресів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исокий рівень відповідальності за дітей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исбаланс між інтелектуально-енергетичними витратами та морально-матеріальними винагородами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апруженість і конфлікти в професійному оточенні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едостатні умови для самовираження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дноманітність діяльності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 позитивного оцінювання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 перспектив у роботі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«непомітність» результатів роботи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евирішені особисті проблеми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2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545" y="193964"/>
            <a:ext cx="11734800" cy="656705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професійного вигорання педагога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ниження самооцінки (коли «згорілі» працівники відчувають </a:t>
            </a:r>
            <a:r>
              <a:rPr lang="uk-UA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бездатність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безпорадність і апатію, які із часом перетворюються на агресію  і відчай)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амотність (не дозволяє знайти однодумців та підтримки серед оточення)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моційне виснаження (характеризується втомою, апатією та депресією)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7338"/>
            <a:ext cx="4765964" cy="29006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055" y="3957338"/>
            <a:ext cx="4862945" cy="29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030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776</TotalTime>
  <Words>321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Century Gothic</vt:lpstr>
      <vt:lpstr>Times New Roman</vt:lpstr>
      <vt:lpstr>Wingdings</vt:lpstr>
      <vt:lpstr>Wingdings 3</vt:lpstr>
      <vt:lpstr>Сектор</vt:lpstr>
      <vt:lpstr>Синдром професійного вигорання, його причини та наслідки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професійного вигорання, його причини та наслідки</dc:title>
  <dc:creator>Пользователь</dc:creator>
  <cp:lastModifiedBy>Пользователь</cp:lastModifiedBy>
  <cp:revision>23</cp:revision>
  <dcterms:created xsi:type="dcterms:W3CDTF">2021-05-18T05:43:38Z</dcterms:created>
  <dcterms:modified xsi:type="dcterms:W3CDTF">2021-11-02T13:30:41Z</dcterms:modified>
</cp:coreProperties>
</file>