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9" r:id="rId5"/>
    <p:sldId id="267" r:id="rId6"/>
    <p:sldId id="258" r:id="rId7"/>
    <p:sldId id="266" r:id="rId8"/>
    <p:sldId id="270" r:id="rId9"/>
    <p:sldId id="271" r:id="rId10"/>
    <p:sldId id="264" r:id="rId11"/>
    <p:sldId id="263" r:id="rId12"/>
    <p:sldId id="261" r:id="rId13"/>
    <p:sldId id="26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77" d="100"/>
          <a:sy n="77" d="100"/>
        </p:scale>
        <p:origin x="-43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0C914-72CF-4AF9-8793-5FC6737589BC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210934D-D679-4DBA-9173-E5D9B7999BAC}">
      <dgm:prSet phldrT="[Текст]"/>
      <dgm:spPr/>
      <dgm:t>
        <a:bodyPr/>
        <a:lstStyle/>
        <a:p>
          <a:endParaRPr lang="ru-RU" dirty="0">
            <a:solidFill>
              <a:srgbClr val="164770"/>
            </a:solidFill>
          </a:endParaRPr>
        </a:p>
      </dgm:t>
    </dgm:pt>
    <dgm:pt modelId="{7AB46461-96BC-46AF-8F8C-934A61092537}" type="parTrans" cxnId="{408E9ABB-4D9A-4772-B747-BCDBEF29B42A}">
      <dgm:prSet/>
      <dgm:spPr/>
      <dgm:t>
        <a:bodyPr/>
        <a:lstStyle/>
        <a:p>
          <a:endParaRPr lang="ru-RU"/>
        </a:p>
      </dgm:t>
    </dgm:pt>
    <dgm:pt modelId="{8132E7DF-48F1-4C5B-B17B-AF059F64DB2D}" type="sibTrans" cxnId="{408E9ABB-4D9A-4772-B747-BCDBEF29B42A}">
      <dgm:prSet/>
      <dgm:spPr/>
      <dgm:t>
        <a:bodyPr/>
        <a:lstStyle/>
        <a:p>
          <a:endParaRPr lang="ru-RU"/>
        </a:p>
      </dgm:t>
    </dgm:pt>
    <dgm:pt modelId="{B5A08CF0-190D-4D17-8EC2-BFE5D0F07EF9}">
      <dgm:prSet phldrT="[Текст]"/>
      <dgm:spPr/>
      <dgm:t>
        <a:bodyPr/>
        <a:lstStyle/>
        <a:p>
          <a:endParaRPr lang="ru-RU" dirty="0"/>
        </a:p>
      </dgm:t>
    </dgm:pt>
    <dgm:pt modelId="{879454BC-9885-42A5-A65D-F515545F9C19}" type="parTrans" cxnId="{AA61B35E-A807-463F-AC86-CBB14723D238}">
      <dgm:prSet/>
      <dgm:spPr/>
      <dgm:t>
        <a:bodyPr/>
        <a:lstStyle/>
        <a:p>
          <a:endParaRPr lang="ru-RU"/>
        </a:p>
      </dgm:t>
    </dgm:pt>
    <dgm:pt modelId="{2E7DA61A-22BA-4619-B998-85D0FC694F98}" type="sibTrans" cxnId="{AA61B35E-A807-463F-AC86-CBB14723D238}">
      <dgm:prSet/>
      <dgm:spPr/>
      <dgm:t>
        <a:bodyPr/>
        <a:lstStyle/>
        <a:p>
          <a:endParaRPr lang="ru-RU"/>
        </a:p>
      </dgm:t>
    </dgm:pt>
    <dgm:pt modelId="{18F10309-35F9-48E2-B76B-0DD516439333}">
      <dgm:prSet phldrT="[Текст]"/>
      <dgm:spPr/>
      <dgm:t>
        <a:bodyPr/>
        <a:lstStyle/>
        <a:p>
          <a:endParaRPr lang="ru-RU" dirty="0"/>
        </a:p>
      </dgm:t>
    </dgm:pt>
    <dgm:pt modelId="{294769D7-EB12-4676-9A9C-7436A361A1B6}" type="parTrans" cxnId="{9B07E78D-8A4B-458A-A9BE-54B44F4A1747}">
      <dgm:prSet/>
      <dgm:spPr/>
      <dgm:t>
        <a:bodyPr/>
        <a:lstStyle/>
        <a:p>
          <a:endParaRPr lang="ru-RU"/>
        </a:p>
      </dgm:t>
    </dgm:pt>
    <dgm:pt modelId="{5108A511-60C9-41E2-9466-254638AE6C0C}" type="sibTrans" cxnId="{9B07E78D-8A4B-458A-A9BE-54B44F4A1747}">
      <dgm:prSet/>
      <dgm:spPr/>
      <dgm:t>
        <a:bodyPr/>
        <a:lstStyle/>
        <a:p>
          <a:endParaRPr lang="ru-RU"/>
        </a:p>
      </dgm:t>
    </dgm:pt>
    <dgm:pt modelId="{62894150-7BEF-48E3-8C07-A90F2AA7DDCB}">
      <dgm:prSet phldrT="[Текст]"/>
      <dgm:spPr/>
      <dgm:t>
        <a:bodyPr/>
        <a:lstStyle/>
        <a:p>
          <a:endParaRPr lang="ru-RU" dirty="0"/>
        </a:p>
      </dgm:t>
    </dgm:pt>
    <dgm:pt modelId="{42B53818-9531-43F1-B646-733D34329DE1}" type="sibTrans" cxnId="{9D6760FE-50AB-45EA-9D16-C63FD8CBD693}">
      <dgm:prSet/>
      <dgm:spPr/>
      <dgm:t>
        <a:bodyPr/>
        <a:lstStyle/>
        <a:p>
          <a:endParaRPr lang="ru-RU"/>
        </a:p>
      </dgm:t>
    </dgm:pt>
    <dgm:pt modelId="{ECBB97FB-5692-48AA-82DA-FE181299A366}" type="parTrans" cxnId="{9D6760FE-50AB-45EA-9D16-C63FD8CBD693}">
      <dgm:prSet/>
      <dgm:spPr/>
      <dgm:t>
        <a:bodyPr/>
        <a:lstStyle/>
        <a:p>
          <a:endParaRPr lang="ru-RU"/>
        </a:p>
      </dgm:t>
    </dgm:pt>
    <dgm:pt modelId="{85CEE843-0B00-4FFA-A548-4CDFFE494063}">
      <dgm:prSet phldrT="[Текст]"/>
      <dgm:spPr/>
      <dgm:t>
        <a:bodyPr/>
        <a:lstStyle/>
        <a:p>
          <a:endParaRPr lang="ru-RU" dirty="0"/>
        </a:p>
      </dgm:t>
    </dgm:pt>
    <dgm:pt modelId="{B031A116-21E3-4DEB-8468-DA75EB8E7175}" type="sibTrans" cxnId="{3C57E3F4-0A57-4E96-9910-92193B03487B}">
      <dgm:prSet/>
      <dgm:spPr/>
      <dgm:t>
        <a:bodyPr/>
        <a:lstStyle/>
        <a:p>
          <a:endParaRPr lang="ru-RU"/>
        </a:p>
      </dgm:t>
    </dgm:pt>
    <dgm:pt modelId="{C77929C0-0CDD-4C7E-953F-2749DAE0C26E}" type="parTrans" cxnId="{3C57E3F4-0A57-4E96-9910-92193B03487B}">
      <dgm:prSet/>
      <dgm:spPr/>
      <dgm:t>
        <a:bodyPr/>
        <a:lstStyle/>
        <a:p>
          <a:endParaRPr lang="ru-RU"/>
        </a:p>
      </dgm:t>
    </dgm:pt>
    <dgm:pt modelId="{73E28AD5-88A1-4D0E-8247-81EAFA9B7B09}" type="pres">
      <dgm:prSet presAssocID="{91D0C914-72CF-4AF9-8793-5FC6737589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4CC2D-068A-4817-A338-5BA3A238B0EB}" type="pres">
      <dgm:prSet presAssocID="{C210934D-D679-4DBA-9173-E5D9B7999BAC}" presName="dummy" presStyleCnt="0"/>
      <dgm:spPr/>
      <dgm:t>
        <a:bodyPr/>
        <a:lstStyle/>
        <a:p>
          <a:endParaRPr lang="ru-RU"/>
        </a:p>
      </dgm:t>
    </dgm:pt>
    <dgm:pt modelId="{A6F5E4DF-E012-42B4-9A43-79B910F097A5}" type="pres">
      <dgm:prSet presAssocID="{C210934D-D679-4DBA-9173-E5D9B7999BA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23494-4E26-44E5-8FB3-82E0C27735EF}" type="pres">
      <dgm:prSet presAssocID="{8132E7DF-48F1-4C5B-B17B-AF059F64DB2D}" presName="sibTrans" presStyleLbl="node1" presStyleIdx="0" presStyleCnt="5" custLinFactNeighborX="1565" custLinFactNeighborY="-582"/>
      <dgm:spPr/>
      <dgm:t>
        <a:bodyPr/>
        <a:lstStyle/>
        <a:p>
          <a:endParaRPr lang="ru-RU"/>
        </a:p>
      </dgm:t>
    </dgm:pt>
    <dgm:pt modelId="{59303EFB-0D02-4A2B-BBE6-631924A65DFF}" type="pres">
      <dgm:prSet presAssocID="{62894150-7BEF-48E3-8C07-A90F2AA7DDCB}" presName="dummy" presStyleCnt="0"/>
      <dgm:spPr/>
      <dgm:t>
        <a:bodyPr/>
        <a:lstStyle/>
        <a:p>
          <a:endParaRPr lang="ru-RU"/>
        </a:p>
      </dgm:t>
    </dgm:pt>
    <dgm:pt modelId="{2FF9FE3B-2529-47E7-9D88-4065194F5C6E}" type="pres">
      <dgm:prSet presAssocID="{62894150-7BEF-48E3-8C07-A90F2AA7DDCB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51A17-A4F0-4CE5-A6C8-C3428FF80E13}" type="pres">
      <dgm:prSet presAssocID="{42B53818-9531-43F1-B646-733D34329DE1}" presName="sibTrans" presStyleLbl="node1" presStyleIdx="1" presStyleCnt="5" custLinFactNeighborX="4942" custLinFactNeighborY="-2971"/>
      <dgm:spPr/>
      <dgm:t>
        <a:bodyPr/>
        <a:lstStyle/>
        <a:p>
          <a:endParaRPr lang="ru-RU"/>
        </a:p>
      </dgm:t>
    </dgm:pt>
    <dgm:pt modelId="{EE12780C-9F74-407C-82B1-C92C4A7F0861}" type="pres">
      <dgm:prSet presAssocID="{85CEE843-0B00-4FFA-A548-4CDFFE494063}" presName="dummy" presStyleCnt="0"/>
      <dgm:spPr/>
      <dgm:t>
        <a:bodyPr/>
        <a:lstStyle/>
        <a:p>
          <a:endParaRPr lang="ru-RU"/>
        </a:p>
      </dgm:t>
    </dgm:pt>
    <dgm:pt modelId="{32FC7005-AD31-47AE-8021-39A8DEA2045E}" type="pres">
      <dgm:prSet presAssocID="{85CEE843-0B00-4FFA-A548-4CDFFE49406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1B282-CB7B-4F9F-9332-16E28CBC7DD2}" type="pres">
      <dgm:prSet presAssocID="{B031A116-21E3-4DEB-8468-DA75EB8E7175}" presName="sibTrans" presStyleLbl="node1" presStyleIdx="2" presStyleCnt="5" custLinFactNeighborX="-7088" custLinFactNeighborY="-3959"/>
      <dgm:spPr/>
      <dgm:t>
        <a:bodyPr/>
        <a:lstStyle/>
        <a:p>
          <a:endParaRPr lang="ru-RU"/>
        </a:p>
      </dgm:t>
    </dgm:pt>
    <dgm:pt modelId="{52A38F56-D14C-45ED-8D28-A89D5371E4B9}" type="pres">
      <dgm:prSet presAssocID="{B5A08CF0-190D-4D17-8EC2-BFE5D0F07EF9}" presName="dummy" presStyleCnt="0"/>
      <dgm:spPr/>
      <dgm:t>
        <a:bodyPr/>
        <a:lstStyle/>
        <a:p>
          <a:endParaRPr lang="ru-RU"/>
        </a:p>
      </dgm:t>
    </dgm:pt>
    <dgm:pt modelId="{A0A001AE-32D6-4FF4-A72A-79AC0703A8C3}" type="pres">
      <dgm:prSet presAssocID="{B5A08CF0-190D-4D17-8EC2-BFE5D0F07EF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49626-582D-46F3-8FDD-4D8DE0E186D2}" type="pres">
      <dgm:prSet presAssocID="{2E7DA61A-22BA-4619-B998-85D0FC694F98}" presName="sibTrans" presStyleLbl="node1" presStyleIdx="3" presStyleCnt="5" custLinFactNeighborX="-2385" custLinFactNeighborY="-6179"/>
      <dgm:spPr/>
      <dgm:t>
        <a:bodyPr/>
        <a:lstStyle/>
        <a:p>
          <a:endParaRPr lang="ru-RU"/>
        </a:p>
      </dgm:t>
    </dgm:pt>
    <dgm:pt modelId="{F54F744F-D4BB-4A18-AE77-8B91E199F68E}" type="pres">
      <dgm:prSet presAssocID="{18F10309-35F9-48E2-B76B-0DD516439333}" presName="dummy" presStyleCnt="0"/>
      <dgm:spPr/>
      <dgm:t>
        <a:bodyPr/>
        <a:lstStyle/>
        <a:p>
          <a:endParaRPr lang="ru-RU"/>
        </a:p>
      </dgm:t>
    </dgm:pt>
    <dgm:pt modelId="{60EF2591-95BA-4392-AC9B-072CC4CD0FF3}" type="pres">
      <dgm:prSet presAssocID="{18F10309-35F9-48E2-B76B-0DD516439333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EDA9E-69A0-42B5-BFBE-541B09BC3AD8}" type="pres">
      <dgm:prSet presAssocID="{5108A511-60C9-41E2-9466-254638AE6C0C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C57E3F4-0A57-4E96-9910-92193B03487B}" srcId="{91D0C914-72CF-4AF9-8793-5FC6737589BC}" destId="{85CEE843-0B00-4FFA-A548-4CDFFE494063}" srcOrd="2" destOrd="0" parTransId="{C77929C0-0CDD-4C7E-953F-2749DAE0C26E}" sibTransId="{B031A116-21E3-4DEB-8468-DA75EB8E7175}"/>
    <dgm:cxn modelId="{CA1092D7-37A1-44CF-A0A8-F50E74C4D97F}" type="presOf" srcId="{91D0C914-72CF-4AF9-8793-5FC6737589BC}" destId="{73E28AD5-88A1-4D0E-8247-81EAFA9B7B09}" srcOrd="0" destOrd="0" presId="urn:microsoft.com/office/officeart/2005/8/layout/cycle1"/>
    <dgm:cxn modelId="{AA61B35E-A807-463F-AC86-CBB14723D238}" srcId="{91D0C914-72CF-4AF9-8793-5FC6737589BC}" destId="{B5A08CF0-190D-4D17-8EC2-BFE5D0F07EF9}" srcOrd="3" destOrd="0" parTransId="{879454BC-9885-42A5-A65D-F515545F9C19}" sibTransId="{2E7DA61A-22BA-4619-B998-85D0FC694F98}"/>
    <dgm:cxn modelId="{0DBCFBD4-EC6E-42BA-B18A-7C2CEAA44538}" type="presOf" srcId="{42B53818-9531-43F1-B646-733D34329DE1}" destId="{28351A17-A4F0-4CE5-A6C8-C3428FF80E13}" srcOrd="0" destOrd="0" presId="urn:microsoft.com/office/officeart/2005/8/layout/cycle1"/>
    <dgm:cxn modelId="{CC07811B-2667-4BBF-B8F3-89B5ED4FFE91}" type="presOf" srcId="{8132E7DF-48F1-4C5B-B17B-AF059F64DB2D}" destId="{B4923494-4E26-44E5-8FB3-82E0C27735EF}" srcOrd="0" destOrd="0" presId="urn:microsoft.com/office/officeart/2005/8/layout/cycle1"/>
    <dgm:cxn modelId="{20DE30D1-763E-4CE6-9BEA-62A8824E6B68}" type="presOf" srcId="{62894150-7BEF-48E3-8C07-A90F2AA7DDCB}" destId="{2FF9FE3B-2529-47E7-9D88-4065194F5C6E}" srcOrd="0" destOrd="0" presId="urn:microsoft.com/office/officeart/2005/8/layout/cycle1"/>
    <dgm:cxn modelId="{9B07E78D-8A4B-458A-A9BE-54B44F4A1747}" srcId="{91D0C914-72CF-4AF9-8793-5FC6737589BC}" destId="{18F10309-35F9-48E2-B76B-0DD516439333}" srcOrd="4" destOrd="0" parTransId="{294769D7-EB12-4676-9A9C-7436A361A1B6}" sibTransId="{5108A511-60C9-41E2-9466-254638AE6C0C}"/>
    <dgm:cxn modelId="{9B3D1E29-B023-4B57-B2BA-CC45683DF4E3}" type="presOf" srcId="{B5A08CF0-190D-4D17-8EC2-BFE5D0F07EF9}" destId="{A0A001AE-32D6-4FF4-A72A-79AC0703A8C3}" srcOrd="0" destOrd="0" presId="urn:microsoft.com/office/officeart/2005/8/layout/cycle1"/>
    <dgm:cxn modelId="{408E9ABB-4D9A-4772-B747-BCDBEF29B42A}" srcId="{91D0C914-72CF-4AF9-8793-5FC6737589BC}" destId="{C210934D-D679-4DBA-9173-E5D9B7999BAC}" srcOrd="0" destOrd="0" parTransId="{7AB46461-96BC-46AF-8F8C-934A61092537}" sibTransId="{8132E7DF-48F1-4C5B-B17B-AF059F64DB2D}"/>
    <dgm:cxn modelId="{7E3514FF-8851-4A4F-89E4-FD29D2CECA6F}" type="presOf" srcId="{B031A116-21E3-4DEB-8468-DA75EB8E7175}" destId="{DC71B282-CB7B-4F9F-9332-16E28CBC7DD2}" srcOrd="0" destOrd="0" presId="urn:microsoft.com/office/officeart/2005/8/layout/cycle1"/>
    <dgm:cxn modelId="{8381236C-6ADF-4CEC-AD42-1428A5B4C8AD}" type="presOf" srcId="{2E7DA61A-22BA-4619-B998-85D0FC694F98}" destId="{01449626-582D-46F3-8FDD-4D8DE0E186D2}" srcOrd="0" destOrd="0" presId="urn:microsoft.com/office/officeart/2005/8/layout/cycle1"/>
    <dgm:cxn modelId="{6626ABD3-D94A-41D1-BB59-A01F00039EE7}" type="presOf" srcId="{18F10309-35F9-48E2-B76B-0DD516439333}" destId="{60EF2591-95BA-4392-AC9B-072CC4CD0FF3}" srcOrd="0" destOrd="0" presId="urn:microsoft.com/office/officeart/2005/8/layout/cycle1"/>
    <dgm:cxn modelId="{266C1F00-BEC7-47D2-B1BE-1C53E7509EF0}" type="presOf" srcId="{5108A511-60C9-41E2-9466-254638AE6C0C}" destId="{170EDA9E-69A0-42B5-BFBE-541B09BC3AD8}" srcOrd="0" destOrd="0" presId="urn:microsoft.com/office/officeart/2005/8/layout/cycle1"/>
    <dgm:cxn modelId="{2037F1F5-F620-4136-954A-7412051F83B1}" type="presOf" srcId="{85CEE843-0B00-4FFA-A548-4CDFFE494063}" destId="{32FC7005-AD31-47AE-8021-39A8DEA2045E}" srcOrd="0" destOrd="0" presId="urn:microsoft.com/office/officeart/2005/8/layout/cycle1"/>
    <dgm:cxn modelId="{0D3237AF-203A-4CE3-A181-D2414AB51EAF}" type="presOf" srcId="{C210934D-D679-4DBA-9173-E5D9B7999BAC}" destId="{A6F5E4DF-E012-42B4-9A43-79B910F097A5}" srcOrd="0" destOrd="0" presId="urn:microsoft.com/office/officeart/2005/8/layout/cycle1"/>
    <dgm:cxn modelId="{9D6760FE-50AB-45EA-9D16-C63FD8CBD693}" srcId="{91D0C914-72CF-4AF9-8793-5FC6737589BC}" destId="{62894150-7BEF-48E3-8C07-A90F2AA7DDCB}" srcOrd="1" destOrd="0" parTransId="{ECBB97FB-5692-48AA-82DA-FE181299A366}" sibTransId="{42B53818-9531-43F1-B646-733D34329DE1}"/>
    <dgm:cxn modelId="{D6A6A70D-396A-414D-B681-3BDB799CDA50}" type="presParOf" srcId="{73E28AD5-88A1-4D0E-8247-81EAFA9B7B09}" destId="{8BD4CC2D-068A-4817-A338-5BA3A238B0EB}" srcOrd="0" destOrd="0" presId="urn:microsoft.com/office/officeart/2005/8/layout/cycle1"/>
    <dgm:cxn modelId="{9695BEFF-E84C-4379-A66F-B243E500BB52}" type="presParOf" srcId="{73E28AD5-88A1-4D0E-8247-81EAFA9B7B09}" destId="{A6F5E4DF-E012-42B4-9A43-79B910F097A5}" srcOrd="1" destOrd="0" presId="urn:microsoft.com/office/officeart/2005/8/layout/cycle1"/>
    <dgm:cxn modelId="{D9DE8CAA-DB25-4C86-B8B2-F864C63A3B9D}" type="presParOf" srcId="{73E28AD5-88A1-4D0E-8247-81EAFA9B7B09}" destId="{B4923494-4E26-44E5-8FB3-82E0C27735EF}" srcOrd="2" destOrd="0" presId="urn:microsoft.com/office/officeart/2005/8/layout/cycle1"/>
    <dgm:cxn modelId="{686AFD3C-77BD-4867-87FE-B4C188873F36}" type="presParOf" srcId="{73E28AD5-88A1-4D0E-8247-81EAFA9B7B09}" destId="{59303EFB-0D02-4A2B-BBE6-631924A65DFF}" srcOrd="3" destOrd="0" presId="urn:microsoft.com/office/officeart/2005/8/layout/cycle1"/>
    <dgm:cxn modelId="{322BFDE3-6670-4133-9840-03186972DE5C}" type="presParOf" srcId="{73E28AD5-88A1-4D0E-8247-81EAFA9B7B09}" destId="{2FF9FE3B-2529-47E7-9D88-4065194F5C6E}" srcOrd="4" destOrd="0" presId="urn:microsoft.com/office/officeart/2005/8/layout/cycle1"/>
    <dgm:cxn modelId="{044707FB-5311-4125-BC9C-A0B0468AD2BB}" type="presParOf" srcId="{73E28AD5-88A1-4D0E-8247-81EAFA9B7B09}" destId="{28351A17-A4F0-4CE5-A6C8-C3428FF80E13}" srcOrd="5" destOrd="0" presId="urn:microsoft.com/office/officeart/2005/8/layout/cycle1"/>
    <dgm:cxn modelId="{BA4B2040-8CED-4B48-B89B-6CCAAD2CDDB1}" type="presParOf" srcId="{73E28AD5-88A1-4D0E-8247-81EAFA9B7B09}" destId="{EE12780C-9F74-407C-82B1-C92C4A7F0861}" srcOrd="6" destOrd="0" presId="urn:microsoft.com/office/officeart/2005/8/layout/cycle1"/>
    <dgm:cxn modelId="{FD55D252-78F7-46B3-BECB-34EFEDCB67E3}" type="presParOf" srcId="{73E28AD5-88A1-4D0E-8247-81EAFA9B7B09}" destId="{32FC7005-AD31-47AE-8021-39A8DEA2045E}" srcOrd="7" destOrd="0" presId="urn:microsoft.com/office/officeart/2005/8/layout/cycle1"/>
    <dgm:cxn modelId="{5CBECDE0-2690-4724-A07E-55F8F18C7B0E}" type="presParOf" srcId="{73E28AD5-88A1-4D0E-8247-81EAFA9B7B09}" destId="{DC71B282-CB7B-4F9F-9332-16E28CBC7DD2}" srcOrd="8" destOrd="0" presId="urn:microsoft.com/office/officeart/2005/8/layout/cycle1"/>
    <dgm:cxn modelId="{0F8D9289-2585-4BC8-9C72-1D8CA2CA6368}" type="presParOf" srcId="{73E28AD5-88A1-4D0E-8247-81EAFA9B7B09}" destId="{52A38F56-D14C-45ED-8D28-A89D5371E4B9}" srcOrd="9" destOrd="0" presId="urn:microsoft.com/office/officeart/2005/8/layout/cycle1"/>
    <dgm:cxn modelId="{B78BDD53-44DC-4360-B5E0-4710396CA1B7}" type="presParOf" srcId="{73E28AD5-88A1-4D0E-8247-81EAFA9B7B09}" destId="{A0A001AE-32D6-4FF4-A72A-79AC0703A8C3}" srcOrd="10" destOrd="0" presId="urn:microsoft.com/office/officeart/2005/8/layout/cycle1"/>
    <dgm:cxn modelId="{B6D102E9-1715-4EB3-BD95-9E71D8077AE9}" type="presParOf" srcId="{73E28AD5-88A1-4D0E-8247-81EAFA9B7B09}" destId="{01449626-582D-46F3-8FDD-4D8DE0E186D2}" srcOrd="11" destOrd="0" presId="urn:microsoft.com/office/officeart/2005/8/layout/cycle1"/>
    <dgm:cxn modelId="{2863B24F-0F6A-4324-8D2F-FF217C67DE6D}" type="presParOf" srcId="{73E28AD5-88A1-4D0E-8247-81EAFA9B7B09}" destId="{F54F744F-D4BB-4A18-AE77-8B91E199F68E}" srcOrd="12" destOrd="0" presId="urn:microsoft.com/office/officeart/2005/8/layout/cycle1"/>
    <dgm:cxn modelId="{04EA12D5-0889-4688-A2A5-3FF3E5557744}" type="presParOf" srcId="{73E28AD5-88A1-4D0E-8247-81EAFA9B7B09}" destId="{60EF2591-95BA-4392-AC9B-072CC4CD0FF3}" srcOrd="13" destOrd="0" presId="urn:microsoft.com/office/officeart/2005/8/layout/cycle1"/>
    <dgm:cxn modelId="{5523D6E2-85A5-4ABE-AE5B-9E5C3D4B1588}" type="presParOf" srcId="{73E28AD5-88A1-4D0E-8247-81EAFA9B7B09}" destId="{170EDA9E-69A0-42B5-BFBE-541B09BC3AD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12B23-7190-4CA9-85AF-F269A35CDE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ABA19-07BC-4963-A50F-D3AC76D4D088}">
      <dgm:prSet phldrT="[Текст]" custT="1"/>
      <dgm:spPr/>
      <dgm:t>
        <a:bodyPr/>
        <a:lstStyle/>
        <a:p>
          <a:r>
            <a:rPr lang="ru-RU" sz="1600" dirty="0" smtClean="0"/>
            <a:t>•</a:t>
          </a:r>
          <a:r>
            <a: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відкритість</a:t>
          </a:r>
          <a:r>
            <a:rPr lang="uk-UA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>
            <a:solidFill>
              <a:srgbClr val="FFFF00"/>
            </a:solidFill>
          </a:endParaRPr>
        </a:p>
      </dgm:t>
    </dgm:pt>
    <dgm:pt modelId="{4A5E6F81-BB8D-4CFF-8F04-F63EA728E578}" type="parTrans" cxnId="{C763ADE5-730F-4AA7-93D9-8960B8D70A1D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0723D4C3-7746-4097-851C-039C83233DF1}" type="sibTrans" cxnId="{C763ADE5-730F-4AA7-93D9-8960B8D70A1D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C6975DD9-7D55-49F0-9794-1ED56C260A0F}">
      <dgm:prSet custT="1"/>
      <dgm:spPr/>
      <dgm:t>
        <a:bodyPr/>
        <a:lstStyle/>
        <a:p>
          <a:r>
            <a:rPr lang="ru-RU" sz="1600" dirty="0" smtClean="0"/>
            <a:t>•</a:t>
          </a:r>
          <a:r>
            <a: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динамізм;</a:t>
          </a:r>
          <a:endParaRPr lang="en-US" sz="2800" dirty="0">
            <a:solidFill>
              <a:srgbClr val="FFFF00"/>
            </a:solidFill>
          </a:endParaRPr>
        </a:p>
      </dgm:t>
    </dgm:pt>
    <dgm:pt modelId="{4CCBC10E-29C8-4E92-8A59-F1CA1BCCB34B}" type="parTrans" cxnId="{D0C7AC59-C05A-462C-AF59-5AB83C8C3F11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6F42A939-9653-4CDA-8F65-C47932D32938}" type="sibTrans" cxnId="{D0C7AC59-C05A-462C-AF59-5AB83C8C3F11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DA1D3A42-352A-41BD-A57C-0FEAAE52DED7}">
      <dgm:prSet custT="1"/>
      <dgm:spPr/>
      <dgm:t>
        <a:bodyPr/>
        <a:lstStyle/>
        <a:p>
          <a:r>
            <a:rPr lang="ru-RU" sz="1600" dirty="0" smtClean="0"/>
            <a:t>•</a:t>
          </a:r>
          <a:r>
            <a: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гнучкість</a:t>
          </a:r>
          <a:r>
            <a:rPr lang="uk-UA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dirty="0">
            <a:solidFill>
              <a:srgbClr val="FFFF00"/>
            </a:solidFill>
          </a:endParaRPr>
        </a:p>
      </dgm:t>
    </dgm:pt>
    <dgm:pt modelId="{B27BD0CB-DAFC-4D38-8FAE-4ACAB83BD309}" type="parTrans" cxnId="{19612910-DC48-41B8-9556-8FD4FC5FCFA3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385F5104-DCE7-4959-AF68-32923F450493}" type="sibTrans" cxnId="{19612910-DC48-41B8-9556-8FD4FC5FCFA3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05786C76-6920-480A-B86E-0FAD80B1CE40}">
      <dgm:prSet custT="1"/>
      <dgm:spPr/>
      <dgm:t>
        <a:bodyPr/>
        <a:lstStyle/>
        <a:p>
          <a:r>
            <a:rPr lang="ru-RU" sz="1600" dirty="0" smtClean="0"/>
            <a:t>•</a:t>
          </a:r>
          <a:r>
            <a: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діалогічність</a:t>
          </a:r>
          <a:r>
            <a:rPr lang="uk-UA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dirty="0">
            <a:solidFill>
              <a:srgbClr val="FFFF00"/>
            </a:solidFill>
          </a:endParaRPr>
        </a:p>
      </dgm:t>
    </dgm:pt>
    <dgm:pt modelId="{C6991318-5169-441D-9864-975A7EC548C4}" type="parTrans" cxnId="{55104C9C-EFCA-4995-BA5A-1A9ACE4BDAE6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A0B0D9CA-4195-41A2-980A-C550D664991A}" type="sibTrans" cxnId="{55104C9C-EFCA-4995-BA5A-1A9ACE4BDAE6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E26CB064-97C9-48EB-9CC6-37CD60B24357}">
      <dgm:prSet custT="1"/>
      <dgm:spPr/>
      <dgm:t>
        <a:bodyPr/>
        <a:lstStyle/>
        <a:p>
          <a:r>
            <a:rPr lang="ru-RU" sz="2100" dirty="0" smtClean="0"/>
            <a:t>•</a:t>
          </a:r>
          <a:r>
            <a:rPr lang="uk-UA" sz="2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людиноцентризм</a:t>
          </a:r>
          <a:r>
            <a: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800" dirty="0">
            <a:solidFill>
              <a:srgbClr val="FFFF00"/>
            </a:solidFill>
          </a:endParaRPr>
        </a:p>
      </dgm:t>
    </dgm:pt>
    <dgm:pt modelId="{87C70F3E-DCB2-4BE5-BC35-94DA2D8360E5}" type="parTrans" cxnId="{98D7AD77-A85E-4480-98F0-CF99BFF97500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2D4F02E7-F5FD-4298-A707-2A72E9A66B7A}" type="sibTrans" cxnId="{98D7AD77-A85E-4480-98F0-CF99BFF97500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F6954682-532F-4D65-86A4-73AC81FCDD0C}" type="pres">
      <dgm:prSet presAssocID="{97112B23-7190-4CA9-85AF-F269A35CDE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F56774-AA45-49DE-857C-43C39C203898}" type="pres">
      <dgm:prSet presAssocID="{97112B23-7190-4CA9-85AF-F269A35CDE4F}" presName="Name1" presStyleCnt="0"/>
      <dgm:spPr/>
      <dgm:t>
        <a:bodyPr/>
        <a:lstStyle/>
        <a:p>
          <a:endParaRPr lang="ru-RU"/>
        </a:p>
      </dgm:t>
    </dgm:pt>
    <dgm:pt modelId="{0B4BD4E3-8F8E-47ED-AEF0-3767F7240A66}" type="pres">
      <dgm:prSet presAssocID="{97112B23-7190-4CA9-85AF-F269A35CDE4F}" presName="cycle" presStyleCnt="0"/>
      <dgm:spPr/>
      <dgm:t>
        <a:bodyPr/>
        <a:lstStyle/>
        <a:p>
          <a:endParaRPr lang="ru-RU"/>
        </a:p>
      </dgm:t>
    </dgm:pt>
    <dgm:pt modelId="{8B93F880-828E-484B-BB44-5BD3AE605AD8}" type="pres">
      <dgm:prSet presAssocID="{97112B23-7190-4CA9-85AF-F269A35CDE4F}" presName="srcNode" presStyleLbl="node1" presStyleIdx="0" presStyleCnt="5"/>
      <dgm:spPr/>
      <dgm:t>
        <a:bodyPr/>
        <a:lstStyle/>
        <a:p>
          <a:endParaRPr lang="ru-RU"/>
        </a:p>
      </dgm:t>
    </dgm:pt>
    <dgm:pt modelId="{AF14872C-E922-42E2-B472-0AABD92493AF}" type="pres">
      <dgm:prSet presAssocID="{97112B23-7190-4CA9-85AF-F269A35CDE4F}" presName="conn" presStyleLbl="parChTrans1D2" presStyleIdx="0" presStyleCnt="1"/>
      <dgm:spPr/>
      <dgm:t>
        <a:bodyPr/>
        <a:lstStyle/>
        <a:p>
          <a:endParaRPr lang="ru-RU"/>
        </a:p>
      </dgm:t>
    </dgm:pt>
    <dgm:pt modelId="{3C9BA7FC-B7A9-40DE-893F-CCDDF8CE65C5}" type="pres">
      <dgm:prSet presAssocID="{97112B23-7190-4CA9-85AF-F269A35CDE4F}" presName="extraNode" presStyleLbl="node1" presStyleIdx="0" presStyleCnt="5"/>
      <dgm:spPr/>
      <dgm:t>
        <a:bodyPr/>
        <a:lstStyle/>
        <a:p>
          <a:endParaRPr lang="ru-RU"/>
        </a:p>
      </dgm:t>
    </dgm:pt>
    <dgm:pt modelId="{B58671D0-89A4-44DC-AF89-1B4ACC10CF16}" type="pres">
      <dgm:prSet presAssocID="{97112B23-7190-4CA9-85AF-F269A35CDE4F}" presName="dstNode" presStyleLbl="node1" presStyleIdx="0" presStyleCnt="5"/>
      <dgm:spPr/>
      <dgm:t>
        <a:bodyPr/>
        <a:lstStyle/>
        <a:p>
          <a:endParaRPr lang="ru-RU"/>
        </a:p>
      </dgm:t>
    </dgm:pt>
    <dgm:pt modelId="{1BCEF96B-1930-4753-BF2A-D5F563D8BD11}" type="pres">
      <dgm:prSet presAssocID="{3BEABA19-07BC-4963-A50F-D3AC76D4D08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14C03-F7AD-4E9B-B16B-12AFD263F5E8}" type="pres">
      <dgm:prSet presAssocID="{3BEABA19-07BC-4963-A50F-D3AC76D4D088}" presName="accent_1" presStyleCnt="0"/>
      <dgm:spPr/>
      <dgm:t>
        <a:bodyPr/>
        <a:lstStyle/>
        <a:p>
          <a:endParaRPr lang="ru-RU"/>
        </a:p>
      </dgm:t>
    </dgm:pt>
    <dgm:pt modelId="{09629B41-C254-4E09-8765-FB41A881E6BF}" type="pres">
      <dgm:prSet presAssocID="{3BEABA19-07BC-4963-A50F-D3AC76D4D088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448CB881-27B0-4686-95DB-8862305242AF}" type="pres">
      <dgm:prSet presAssocID="{C6975DD9-7D55-49F0-9794-1ED56C260A0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D75DA-0E3C-47E7-B385-F0AF3C2843CF}" type="pres">
      <dgm:prSet presAssocID="{C6975DD9-7D55-49F0-9794-1ED56C260A0F}" presName="accent_2" presStyleCnt="0"/>
      <dgm:spPr/>
      <dgm:t>
        <a:bodyPr/>
        <a:lstStyle/>
        <a:p>
          <a:endParaRPr lang="ru-RU"/>
        </a:p>
      </dgm:t>
    </dgm:pt>
    <dgm:pt modelId="{621A5CCA-AD8C-4419-9FC6-AEDAEFDFB063}" type="pres">
      <dgm:prSet presAssocID="{C6975DD9-7D55-49F0-9794-1ED56C260A0F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BF64F1C9-DFF3-4DD2-8692-7CB1DAD80262}" type="pres">
      <dgm:prSet presAssocID="{DA1D3A42-352A-41BD-A57C-0FEAAE52DED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7A73C-2451-4374-99B4-369F7FB24DEF}" type="pres">
      <dgm:prSet presAssocID="{DA1D3A42-352A-41BD-A57C-0FEAAE52DED7}" presName="accent_3" presStyleCnt="0"/>
      <dgm:spPr/>
      <dgm:t>
        <a:bodyPr/>
        <a:lstStyle/>
        <a:p>
          <a:endParaRPr lang="ru-RU"/>
        </a:p>
      </dgm:t>
    </dgm:pt>
    <dgm:pt modelId="{556EFFFC-331C-4936-AD3E-83942B011264}" type="pres">
      <dgm:prSet presAssocID="{DA1D3A42-352A-41BD-A57C-0FEAAE52DED7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FEECF2C4-40DC-497B-BBD0-EACCD14E20E9}" type="pres">
      <dgm:prSet presAssocID="{05786C76-6920-480A-B86E-0FAD80B1CE4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DB35-4484-480F-B54F-AE477EB206B3}" type="pres">
      <dgm:prSet presAssocID="{05786C76-6920-480A-B86E-0FAD80B1CE40}" presName="accent_4" presStyleCnt="0"/>
      <dgm:spPr/>
      <dgm:t>
        <a:bodyPr/>
        <a:lstStyle/>
        <a:p>
          <a:endParaRPr lang="ru-RU"/>
        </a:p>
      </dgm:t>
    </dgm:pt>
    <dgm:pt modelId="{341C2993-EBB1-474B-BA0E-795BB3068FFD}" type="pres">
      <dgm:prSet presAssocID="{05786C76-6920-480A-B86E-0FAD80B1CE40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E96BE963-5528-4F0D-8D48-4603A6E9062F}" type="pres">
      <dgm:prSet presAssocID="{E26CB064-97C9-48EB-9CC6-37CD60B2435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5FA03-5FC1-438D-ACDB-15D11AD3D465}" type="pres">
      <dgm:prSet presAssocID="{E26CB064-97C9-48EB-9CC6-37CD60B24357}" presName="accent_5" presStyleCnt="0"/>
      <dgm:spPr/>
      <dgm:t>
        <a:bodyPr/>
        <a:lstStyle/>
        <a:p>
          <a:endParaRPr lang="ru-RU"/>
        </a:p>
      </dgm:t>
    </dgm:pt>
    <dgm:pt modelId="{FD56994C-A500-4055-B211-5895E678B7BE}" type="pres">
      <dgm:prSet presAssocID="{E26CB064-97C9-48EB-9CC6-37CD60B24357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A27D7D6D-C09C-4C2A-BB47-42DFDF509700}" type="presOf" srcId="{05786C76-6920-480A-B86E-0FAD80B1CE40}" destId="{FEECF2C4-40DC-497B-BBD0-EACCD14E20E9}" srcOrd="0" destOrd="0" presId="urn:microsoft.com/office/officeart/2008/layout/VerticalCurvedList"/>
    <dgm:cxn modelId="{73C6436C-44A8-4E0B-94FF-FAEDBDD61284}" type="presOf" srcId="{E26CB064-97C9-48EB-9CC6-37CD60B24357}" destId="{E96BE963-5528-4F0D-8D48-4603A6E9062F}" srcOrd="0" destOrd="0" presId="urn:microsoft.com/office/officeart/2008/layout/VerticalCurvedList"/>
    <dgm:cxn modelId="{98D7AD77-A85E-4480-98F0-CF99BFF97500}" srcId="{97112B23-7190-4CA9-85AF-F269A35CDE4F}" destId="{E26CB064-97C9-48EB-9CC6-37CD60B24357}" srcOrd="4" destOrd="0" parTransId="{87C70F3E-DCB2-4BE5-BC35-94DA2D8360E5}" sibTransId="{2D4F02E7-F5FD-4298-A707-2A72E9A66B7A}"/>
    <dgm:cxn modelId="{C763ADE5-730F-4AA7-93D9-8960B8D70A1D}" srcId="{97112B23-7190-4CA9-85AF-F269A35CDE4F}" destId="{3BEABA19-07BC-4963-A50F-D3AC76D4D088}" srcOrd="0" destOrd="0" parTransId="{4A5E6F81-BB8D-4CFF-8F04-F63EA728E578}" sibTransId="{0723D4C3-7746-4097-851C-039C83233DF1}"/>
    <dgm:cxn modelId="{6C2D7171-52E8-4FA4-84BF-A8DE7000E385}" type="presOf" srcId="{C6975DD9-7D55-49F0-9794-1ED56C260A0F}" destId="{448CB881-27B0-4686-95DB-8862305242AF}" srcOrd="0" destOrd="0" presId="urn:microsoft.com/office/officeart/2008/layout/VerticalCurvedList"/>
    <dgm:cxn modelId="{885DDA65-2DD7-434E-9A96-731F7EDA7DEA}" type="presOf" srcId="{DA1D3A42-352A-41BD-A57C-0FEAAE52DED7}" destId="{BF64F1C9-DFF3-4DD2-8692-7CB1DAD80262}" srcOrd="0" destOrd="0" presId="urn:microsoft.com/office/officeart/2008/layout/VerticalCurvedList"/>
    <dgm:cxn modelId="{1DC52D7B-85CB-48D0-AFDF-1E14C618BD25}" type="presOf" srcId="{97112B23-7190-4CA9-85AF-F269A35CDE4F}" destId="{F6954682-532F-4D65-86A4-73AC81FCDD0C}" srcOrd="0" destOrd="0" presId="urn:microsoft.com/office/officeart/2008/layout/VerticalCurvedList"/>
    <dgm:cxn modelId="{55104C9C-EFCA-4995-BA5A-1A9ACE4BDAE6}" srcId="{97112B23-7190-4CA9-85AF-F269A35CDE4F}" destId="{05786C76-6920-480A-B86E-0FAD80B1CE40}" srcOrd="3" destOrd="0" parTransId="{C6991318-5169-441D-9864-975A7EC548C4}" sibTransId="{A0B0D9CA-4195-41A2-980A-C550D664991A}"/>
    <dgm:cxn modelId="{19612910-DC48-41B8-9556-8FD4FC5FCFA3}" srcId="{97112B23-7190-4CA9-85AF-F269A35CDE4F}" destId="{DA1D3A42-352A-41BD-A57C-0FEAAE52DED7}" srcOrd="2" destOrd="0" parTransId="{B27BD0CB-DAFC-4D38-8FAE-4ACAB83BD309}" sibTransId="{385F5104-DCE7-4959-AF68-32923F450493}"/>
    <dgm:cxn modelId="{D0C7AC59-C05A-462C-AF59-5AB83C8C3F11}" srcId="{97112B23-7190-4CA9-85AF-F269A35CDE4F}" destId="{C6975DD9-7D55-49F0-9794-1ED56C260A0F}" srcOrd="1" destOrd="0" parTransId="{4CCBC10E-29C8-4E92-8A59-F1CA1BCCB34B}" sibTransId="{6F42A939-9653-4CDA-8F65-C47932D32938}"/>
    <dgm:cxn modelId="{8355AE6B-4294-4878-95F0-14FC4FE6731F}" type="presOf" srcId="{3BEABA19-07BC-4963-A50F-D3AC76D4D088}" destId="{1BCEF96B-1930-4753-BF2A-D5F563D8BD11}" srcOrd="0" destOrd="0" presId="urn:microsoft.com/office/officeart/2008/layout/VerticalCurvedList"/>
    <dgm:cxn modelId="{C5181A6F-6275-4B9B-A7C2-A1FDDAD1AAFB}" type="presOf" srcId="{0723D4C3-7746-4097-851C-039C83233DF1}" destId="{AF14872C-E922-42E2-B472-0AABD92493AF}" srcOrd="0" destOrd="0" presId="urn:microsoft.com/office/officeart/2008/layout/VerticalCurvedList"/>
    <dgm:cxn modelId="{02FCE96D-D9C5-4BC8-9993-F8E0D01C855B}" type="presParOf" srcId="{F6954682-532F-4D65-86A4-73AC81FCDD0C}" destId="{6BF56774-AA45-49DE-857C-43C39C203898}" srcOrd="0" destOrd="0" presId="urn:microsoft.com/office/officeart/2008/layout/VerticalCurvedList"/>
    <dgm:cxn modelId="{B7C8491E-40FA-4DDF-8649-609D380BA758}" type="presParOf" srcId="{6BF56774-AA45-49DE-857C-43C39C203898}" destId="{0B4BD4E3-8F8E-47ED-AEF0-3767F7240A66}" srcOrd="0" destOrd="0" presId="urn:microsoft.com/office/officeart/2008/layout/VerticalCurvedList"/>
    <dgm:cxn modelId="{FB4EBFE0-27D2-4F36-A01A-8C5E1F48CE9C}" type="presParOf" srcId="{0B4BD4E3-8F8E-47ED-AEF0-3767F7240A66}" destId="{8B93F880-828E-484B-BB44-5BD3AE605AD8}" srcOrd="0" destOrd="0" presId="urn:microsoft.com/office/officeart/2008/layout/VerticalCurvedList"/>
    <dgm:cxn modelId="{0D7EE06C-1307-473B-B49D-471EF81BD3B4}" type="presParOf" srcId="{0B4BD4E3-8F8E-47ED-AEF0-3767F7240A66}" destId="{AF14872C-E922-42E2-B472-0AABD92493AF}" srcOrd="1" destOrd="0" presId="urn:microsoft.com/office/officeart/2008/layout/VerticalCurvedList"/>
    <dgm:cxn modelId="{AA02712C-DE1F-4580-9AF5-B41097295ACB}" type="presParOf" srcId="{0B4BD4E3-8F8E-47ED-AEF0-3767F7240A66}" destId="{3C9BA7FC-B7A9-40DE-893F-CCDDF8CE65C5}" srcOrd="2" destOrd="0" presId="urn:microsoft.com/office/officeart/2008/layout/VerticalCurvedList"/>
    <dgm:cxn modelId="{C50BC815-E470-4D25-AC08-82AA62DE560A}" type="presParOf" srcId="{0B4BD4E3-8F8E-47ED-AEF0-3767F7240A66}" destId="{B58671D0-89A4-44DC-AF89-1B4ACC10CF16}" srcOrd="3" destOrd="0" presId="urn:microsoft.com/office/officeart/2008/layout/VerticalCurvedList"/>
    <dgm:cxn modelId="{399A3E7B-8241-47EB-B2EA-6C419C1DEC3E}" type="presParOf" srcId="{6BF56774-AA45-49DE-857C-43C39C203898}" destId="{1BCEF96B-1930-4753-BF2A-D5F563D8BD11}" srcOrd="1" destOrd="0" presId="urn:microsoft.com/office/officeart/2008/layout/VerticalCurvedList"/>
    <dgm:cxn modelId="{433828D1-7D13-48CD-B2A5-58050E3783B9}" type="presParOf" srcId="{6BF56774-AA45-49DE-857C-43C39C203898}" destId="{1EB14C03-F7AD-4E9B-B16B-12AFD263F5E8}" srcOrd="2" destOrd="0" presId="urn:microsoft.com/office/officeart/2008/layout/VerticalCurvedList"/>
    <dgm:cxn modelId="{915E535B-8E28-4E9A-8902-06DD9BA2455F}" type="presParOf" srcId="{1EB14C03-F7AD-4E9B-B16B-12AFD263F5E8}" destId="{09629B41-C254-4E09-8765-FB41A881E6BF}" srcOrd="0" destOrd="0" presId="urn:microsoft.com/office/officeart/2008/layout/VerticalCurvedList"/>
    <dgm:cxn modelId="{79094F9F-E85D-4064-BA0A-73095345D67A}" type="presParOf" srcId="{6BF56774-AA45-49DE-857C-43C39C203898}" destId="{448CB881-27B0-4686-95DB-8862305242AF}" srcOrd="3" destOrd="0" presId="urn:microsoft.com/office/officeart/2008/layout/VerticalCurvedList"/>
    <dgm:cxn modelId="{D55F5C39-66D5-4EB9-9488-8ABCE4B52A98}" type="presParOf" srcId="{6BF56774-AA45-49DE-857C-43C39C203898}" destId="{2E8D75DA-0E3C-47E7-B385-F0AF3C2843CF}" srcOrd="4" destOrd="0" presId="urn:microsoft.com/office/officeart/2008/layout/VerticalCurvedList"/>
    <dgm:cxn modelId="{D2531A3C-3174-4D31-B0EF-ECB7E891CE77}" type="presParOf" srcId="{2E8D75DA-0E3C-47E7-B385-F0AF3C2843CF}" destId="{621A5CCA-AD8C-4419-9FC6-AEDAEFDFB063}" srcOrd="0" destOrd="0" presId="urn:microsoft.com/office/officeart/2008/layout/VerticalCurvedList"/>
    <dgm:cxn modelId="{615B7F20-F3DE-4C64-8FA7-6FF03FFC1509}" type="presParOf" srcId="{6BF56774-AA45-49DE-857C-43C39C203898}" destId="{BF64F1C9-DFF3-4DD2-8692-7CB1DAD80262}" srcOrd="5" destOrd="0" presId="urn:microsoft.com/office/officeart/2008/layout/VerticalCurvedList"/>
    <dgm:cxn modelId="{86238432-A628-4631-89C0-8174FF8B0399}" type="presParOf" srcId="{6BF56774-AA45-49DE-857C-43C39C203898}" destId="{1317A73C-2451-4374-99B4-369F7FB24DEF}" srcOrd="6" destOrd="0" presId="urn:microsoft.com/office/officeart/2008/layout/VerticalCurvedList"/>
    <dgm:cxn modelId="{5F25161B-8940-4025-9C24-547B5C5355FC}" type="presParOf" srcId="{1317A73C-2451-4374-99B4-369F7FB24DEF}" destId="{556EFFFC-331C-4936-AD3E-83942B011264}" srcOrd="0" destOrd="0" presId="urn:microsoft.com/office/officeart/2008/layout/VerticalCurvedList"/>
    <dgm:cxn modelId="{33ED6B8C-057F-46DD-9B41-E0DF7219AA5C}" type="presParOf" srcId="{6BF56774-AA45-49DE-857C-43C39C203898}" destId="{FEECF2C4-40DC-497B-BBD0-EACCD14E20E9}" srcOrd="7" destOrd="0" presId="urn:microsoft.com/office/officeart/2008/layout/VerticalCurvedList"/>
    <dgm:cxn modelId="{F5E2A085-5CFF-4E61-B98A-6AA12DDADDEF}" type="presParOf" srcId="{6BF56774-AA45-49DE-857C-43C39C203898}" destId="{24B0DB35-4484-480F-B54F-AE477EB206B3}" srcOrd="8" destOrd="0" presId="urn:microsoft.com/office/officeart/2008/layout/VerticalCurvedList"/>
    <dgm:cxn modelId="{8F9799DE-EEA9-4215-8EE3-1118EEE0AFA8}" type="presParOf" srcId="{24B0DB35-4484-480F-B54F-AE477EB206B3}" destId="{341C2993-EBB1-474B-BA0E-795BB3068FFD}" srcOrd="0" destOrd="0" presId="urn:microsoft.com/office/officeart/2008/layout/VerticalCurvedList"/>
    <dgm:cxn modelId="{4B5F841F-528A-4BC5-857C-8B4C21C535E5}" type="presParOf" srcId="{6BF56774-AA45-49DE-857C-43C39C203898}" destId="{E96BE963-5528-4F0D-8D48-4603A6E9062F}" srcOrd="9" destOrd="0" presId="urn:microsoft.com/office/officeart/2008/layout/VerticalCurvedList"/>
    <dgm:cxn modelId="{77A901DE-9FA3-4DBC-AA72-61859DC23182}" type="presParOf" srcId="{6BF56774-AA45-49DE-857C-43C39C203898}" destId="{C295FA03-5FC1-438D-ACDB-15D11AD3D465}" srcOrd="10" destOrd="0" presId="urn:microsoft.com/office/officeart/2008/layout/VerticalCurvedList"/>
    <dgm:cxn modelId="{25821D6C-31F7-4475-9823-A0E72B5461D8}" type="presParOf" srcId="{C295FA03-5FC1-438D-ACDB-15D11AD3D465}" destId="{FD56994C-A500-4055-B211-5895E678B7BE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12B23-7190-4CA9-85AF-F269A35CDE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BEABA19-07BC-4963-A50F-D3AC76D4D088}">
      <dgm:prSet phldrT="[Текст]" custT="1"/>
      <dgm:spPr/>
      <dgm:t>
        <a:bodyPr/>
        <a:lstStyle/>
        <a:p>
          <a:r>
            <a:rPr lang="ru-RU" sz="1600" dirty="0" smtClean="0"/>
            <a:t>•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певна територія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/>
        </a:p>
      </dgm:t>
    </dgm:pt>
    <dgm:pt modelId="{4A5E6F81-BB8D-4CFF-8F04-F63EA728E578}" type="parTrans" cxnId="{C763ADE5-730F-4AA7-93D9-8960B8D70A1D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0723D4C3-7746-4097-851C-039C83233DF1}" type="sibTrans" cxnId="{C763ADE5-730F-4AA7-93D9-8960B8D70A1D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C6975DD9-7D55-49F0-9794-1ED56C260A0F}">
      <dgm:prSet custT="1"/>
      <dgm:spPr/>
      <dgm:t>
        <a:bodyPr/>
        <a:lstStyle/>
        <a:p>
          <a:r>
            <a:rPr lang="ru-RU" sz="1600" dirty="0" smtClean="0"/>
            <a:t>•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певна частина соціального простору;</a:t>
          </a:r>
          <a:endParaRPr lang="en-US" sz="2800" dirty="0"/>
        </a:p>
      </dgm:t>
    </dgm:pt>
    <dgm:pt modelId="{4CCBC10E-29C8-4E92-8A59-F1CA1BCCB34B}" type="parTrans" cxnId="{D0C7AC59-C05A-462C-AF59-5AB83C8C3F11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6F42A939-9653-4CDA-8F65-C47932D32938}" type="sibTrans" cxnId="{D0C7AC59-C05A-462C-AF59-5AB83C8C3F11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DA1D3A42-352A-41BD-A57C-0FEAAE52DED7}">
      <dgm:prSet custT="1"/>
      <dgm:spPr/>
      <dgm:t>
        <a:bodyPr/>
        <a:lstStyle/>
        <a:p>
          <a:r>
            <a:rPr lang="ru-RU" sz="1600" dirty="0" smtClean="0"/>
            <a:t>•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єдність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dirty="0"/>
        </a:p>
      </dgm:t>
    </dgm:pt>
    <dgm:pt modelId="{B27BD0CB-DAFC-4D38-8FAE-4ACAB83BD309}" type="parTrans" cxnId="{19612910-DC48-41B8-9556-8FD4FC5FCFA3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385F5104-DCE7-4959-AF68-32923F450493}" type="sibTrans" cxnId="{19612910-DC48-41B8-9556-8FD4FC5FCFA3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05786C76-6920-480A-B86E-0FAD80B1CE40}">
      <dgm:prSet custT="1"/>
      <dgm:spPr/>
      <dgm:t>
        <a:bodyPr/>
        <a:lstStyle/>
        <a:p>
          <a:r>
            <a:rPr lang="ru-RU" sz="1600" dirty="0" smtClean="0"/>
            <a:t>•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цілісне утворення в галузі освіти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dirty="0"/>
        </a:p>
      </dgm:t>
    </dgm:pt>
    <dgm:pt modelId="{C6991318-5169-441D-9864-975A7EC548C4}" type="parTrans" cxnId="{55104C9C-EFCA-4995-BA5A-1A9ACE4BDAE6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A0B0D9CA-4195-41A2-980A-C550D664991A}" type="sibTrans" cxnId="{55104C9C-EFCA-4995-BA5A-1A9ACE4BDAE6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F6954682-532F-4D65-86A4-73AC81FCDD0C}" type="pres">
      <dgm:prSet presAssocID="{97112B23-7190-4CA9-85AF-F269A35CDE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F56774-AA45-49DE-857C-43C39C203898}" type="pres">
      <dgm:prSet presAssocID="{97112B23-7190-4CA9-85AF-F269A35CDE4F}" presName="Name1" presStyleCnt="0"/>
      <dgm:spPr/>
      <dgm:t>
        <a:bodyPr/>
        <a:lstStyle/>
        <a:p>
          <a:endParaRPr lang="ru-RU"/>
        </a:p>
      </dgm:t>
    </dgm:pt>
    <dgm:pt modelId="{0B4BD4E3-8F8E-47ED-AEF0-3767F7240A66}" type="pres">
      <dgm:prSet presAssocID="{97112B23-7190-4CA9-85AF-F269A35CDE4F}" presName="cycle" presStyleCnt="0"/>
      <dgm:spPr/>
      <dgm:t>
        <a:bodyPr/>
        <a:lstStyle/>
        <a:p>
          <a:endParaRPr lang="ru-RU"/>
        </a:p>
      </dgm:t>
    </dgm:pt>
    <dgm:pt modelId="{8B93F880-828E-484B-BB44-5BD3AE605AD8}" type="pres">
      <dgm:prSet presAssocID="{97112B23-7190-4CA9-85AF-F269A35CDE4F}" presName="srcNode" presStyleLbl="node1" presStyleIdx="0" presStyleCnt="4"/>
      <dgm:spPr/>
      <dgm:t>
        <a:bodyPr/>
        <a:lstStyle/>
        <a:p>
          <a:endParaRPr lang="ru-RU"/>
        </a:p>
      </dgm:t>
    </dgm:pt>
    <dgm:pt modelId="{AF14872C-E922-42E2-B472-0AABD92493AF}" type="pres">
      <dgm:prSet presAssocID="{97112B23-7190-4CA9-85AF-F269A35CDE4F}" presName="conn" presStyleLbl="parChTrans1D2" presStyleIdx="0" presStyleCnt="1"/>
      <dgm:spPr/>
      <dgm:t>
        <a:bodyPr/>
        <a:lstStyle/>
        <a:p>
          <a:endParaRPr lang="ru-RU"/>
        </a:p>
      </dgm:t>
    </dgm:pt>
    <dgm:pt modelId="{3C9BA7FC-B7A9-40DE-893F-CCDDF8CE65C5}" type="pres">
      <dgm:prSet presAssocID="{97112B23-7190-4CA9-85AF-F269A35CDE4F}" presName="extraNode" presStyleLbl="node1" presStyleIdx="0" presStyleCnt="4"/>
      <dgm:spPr/>
      <dgm:t>
        <a:bodyPr/>
        <a:lstStyle/>
        <a:p>
          <a:endParaRPr lang="ru-RU"/>
        </a:p>
      </dgm:t>
    </dgm:pt>
    <dgm:pt modelId="{B58671D0-89A4-44DC-AF89-1B4ACC10CF16}" type="pres">
      <dgm:prSet presAssocID="{97112B23-7190-4CA9-85AF-F269A35CDE4F}" presName="dstNode" presStyleLbl="node1" presStyleIdx="0" presStyleCnt="4"/>
      <dgm:spPr/>
      <dgm:t>
        <a:bodyPr/>
        <a:lstStyle/>
        <a:p>
          <a:endParaRPr lang="ru-RU"/>
        </a:p>
      </dgm:t>
    </dgm:pt>
    <dgm:pt modelId="{1BCEF96B-1930-4753-BF2A-D5F563D8BD11}" type="pres">
      <dgm:prSet presAssocID="{3BEABA19-07BC-4963-A50F-D3AC76D4D08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14C03-F7AD-4E9B-B16B-12AFD263F5E8}" type="pres">
      <dgm:prSet presAssocID="{3BEABA19-07BC-4963-A50F-D3AC76D4D088}" presName="accent_1" presStyleCnt="0"/>
      <dgm:spPr/>
      <dgm:t>
        <a:bodyPr/>
        <a:lstStyle/>
        <a:p>
          <a:endParaRPr lang="ru-RU"/>
        </a:p>
      </dgm:t>
    </dgm:pt>
    <dgm:pt modelId="{09629B41-C254-4E09-8765-FB41A881E6BF}" type="pres">
      <dgm:prSet presAssocID="{3BEABA19-07BC-4963-A50F-D3AC76D4D088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48CB881-27B0-4686-95DB-8862305242AF}" type="pres">
      <dgm:prSet presAssocID="{C6975DD9-7D55-49F0-9794-1ED56C260A0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D75DA-0E3C-47E7-B385-F0AF3C2843CF}" type="pres">
      <dgm:prSet presAssocID="{C6975DD9-7D55-49F0-9794-1ED56C260A0F}" presName="accent_2" presStyleCnt="0"/>
      <dgm:spPr/>
      <dgm:t>
        <a:bodyPr/>
        <a:lstStyle/>
        <a:p>
          <a:endParaRPr lang="ru-RU"/>
        </a:p>
      </dgm:t>
    </dgm:pt>
    <dgm:pt modelId="{621A5CCA-AD8C-4419-9FC6-AEDAEFDFB063}" type="pres">
      <dgm:prSet presAssocID="{C6975DD9-7D55-49F0-9794-1ED56C260A0F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BF64F1C9-DFF3-4DD2-8692-7CB1DAD80262}" type="pres">
      <dgm:prSet presAssocID="{DA1D3A42-352A-41BD-A57C-0FEAAE52DE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7A73C-2451-4374-99B4-369F7FB24DEF}" type="pres">
      <dgm:prSet presAssocID="{DA1D3A42-352A-41BD-A57C-0FEAAE52DED7}" presName="accent_3" presStyleCnt="0"/>
      <dgm:spPr/>
      <dgm:t>
        <a:bodyPr/>
        <a:lstStyle/>
        <a:p>
          <a:endParaRPr lang="ru-RU"/>
        </a:p>
      </dgm:t>
    </dgm:pt>
    <dgm:pt modelId="{556EFFFC-331C-4936-AD3E-83942B011264}" type="pres">
      <dgm:prSet presAssocID="{DA1D3A42-352A-41BD-A57C-0FEAAE52DED7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FEECF2C4-40DC-497B-BBD0-EACCD14E20E9}" type="pres">
      <dgm:prSet presAssocID="{05786C76-6920-480A-B86E-0FAD80B1CE4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DB35-4484-480F-B54F-AE477EB206B3}" type="pres">
      <dgm:prSet presAssocID="{05786C76-6920-480A-B86E-0FAD80B1CE40}" presName="accent_4" presStyleCnt="0"/>
      <dgm:spPr/>
      <dgm:t>
        <a:bodyPr/>
        <a:lstStyle/>
        <a:p>
          <a:endParaRPr lang="ru-RU"/>
        </a:p>
      </dgm:t>
    </dgm:pt>
    <dgm:pt modelId="{341C2993-EBB1-474B-BA0E-795BB3068FFD}" type="pres">
      <dgm:prSet presAssocID="{05786C76-6920-480A-B86E-0FAD80B1CE40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E9DC8B92-86D8-436B-ACA4-876F5E534AB1}" type="presOf" srcId="{3BEABA19-07BC-4963-A50F-D3AC76D4D088}" destId="{1BCEF96B-1930-4753-BF2A-D5F563D8BD11}" srcOrd="0" destOrd="0" presId="urn:microsoft.com/office/officeart/2008/layout/VerticalCurvedList"/>
    <dgm:cxn modelId="{DB232FA6-A087-4754-A88F-6A13804EB025}" type="presOf" srcId="{97112B23-7190-4CA9-85AF-F269A35CDE4F}" destId="{F6954682-532F-4D65-86A4-73AC81FCDD0C}" srcOrd="0" destOrd="0" presId="urn:microsoft.com/office/officeart/2008/layout/VerticalCurvedList"/>
    <dgm:cxn modelId="{5F19DE54-0DA4-40A4-85A1-1DA528097282}" type="presOf" srcId="{DA1D3A42-352A-41BD-A57C-0FEAAE52DED7}" destId="{BF64F1C9-DFF3-4DD2-8692-7CB1DAD80262}" srcOrd="0" destOrd="0" presId="urn:microsoft.com/office/officeart/2008/layout/VerticalCurvedList"/>
    <dgm:cxn modelId="{9F622E7E-AF6F-439A-A513-6EAC3388BD59}" type="presOf" srcId="{C6975DD9-7D55-49F0-9794-1ED56C260A0F}" destId="{448CB881-27B0-4686-95DB-8862305242AF}" srcOrd="0" destOrd="0" presId="urn:microsoft.com/office/officeart/2008/layout/VerticalCurvedList"/>
    <dgm:cxn modelId="{13E3898A-50A5-47B1-99CC-9F64C29928C4}" type="presOf" srcId="{05786C76-6920-480A-B86E-0FAD80B1CE40}" destId="{FEECF2C4-40DC-497B-BBD0-EACCD14E20E9}" srcOrd="0" destOrd="0" presId="urn:microsoft.com/office/officeart/2008/layout/VerticalCurvedList"/>
    <dgm:cxn modelId="{C763ADE5-730F-4AA7-93D9-8960B8D70A1D}" srcId="{97112B23-7190-4CA9-85AF-F269A35CDE4F}" destId="{3BEABA19-07BC-4963-A50F-D3AC76D4D088}" srcOrd="0" destOrd="0" parTransId="{4A5E6F81-BB8D-4CFF-8F04-F63EA728E578}" sibTransId="{0723D4C3-7746-4097-851C-039C83233DF1}"/>
    <dgm:cxn modelId="{C72C0DAF-9CC7-497D-848C-D37EC9BD89D2}" type="presOf" srcId="{0723D4C3-7746-4097-851C-039C83233DF1}" destId="{AF14872C-E922-42E2-B472-0AABD92493AF}" srcOrd="0" destOrd="0" presId="urn:microsoft.com/office/officeart/2008/layout/VerticalCurvedList"/>
    <dgm:cxn modelId="{55104C9C-EFCA-4995-BA5A-1A9ACE4BDAE6}" srcId="{97112B23-7190-4CA9-85AF-F269A35CDE4F}" destId="{05786C76-6920-480A-B86E-0FAD80B1CE40}" srcOrd="3" destOrd="0" parTransId="{C6991318-5169-441D-9864-975A7EC548C4}" sibTransId="{A0B0D9CA-4195-41A2-980A-C550D664991A}"/>
    <dgm:cxn modelId="{19612910-DC48-41B8-9556-8FD4FC5FCFA3}" srcId="{97112B23-7190-4CA9-85AF-F269A35CDE4F}" destId="{DA1D3A42-352A-41BD-A57C-0FEAAE52DED7}" srcOrd="2" destOrd="0" parTransId="{B27BD0CB-DAFC-4D38-8FAE-4ACAB83BD309}" sibTransId="{385F5104-DCE7-4959-AF68-32923F450493}"/>
    <dgm:cxn modelId="{D0C7AC59-C05A-462C-AF59-5AB83C8C3F11}" srcId="{97112B23-7190-4CA9-85AF-F269A35CDE4F}" destId="{C6975DD9-7D55-49F0-9794-1ED56C260A0F}" srcOrd="1" destOrd="0" parTransId="{4CCBC10E-29C8-4E92-8A59-F1CA1BCCB34B}" sibTransId="{6F42A939-9653-4CDA-8F65-C47932D32938}"/>
    <dgm:cxn modelId="{923ACFE0-788D-42EE-8DC9-2302E0FC4F56}" type="presParOf" srcId="{F6954682-532F-4D65-86A4-73AC81FCDD0C}" destId="{6BF56774-AA45-49DE-857C-43C39C203898}" srcOrd="0" destOrd="0" presId="urn:microsoft.com/office/officeart/2008/layout/VerticalCurvedList"/>
    <dgm:cxn modelId="{E09F8D58-BF05-4190-A4A5-D1D5A634217D}" type="presParOf" srcId="{6BF56774-AA45-49DE-857C-43C39C203898}" destId="{0B4BD4E3-8F8E-47ED-AEF0-3767F7240A66}" srcOrd="0" destOrd="0" presId="urn:microsoft.com/office/officeart/2008/layout/VerticalCurvedList"/>
    <dgm:cxn modelId="{850567E8-4C05-423B-9773-69BAD084E5E4}" type="presParOf" srcId="{0B4BD4E3-8F8E-47ED-AEF0-3767F7240A66}" destId="{8B93F880-828E-484B-BB44-5BD3AE605AD8}" srcOrd="0" destOrd="0" presId="urn:microsoft.com/office/officeart/2008/layout/VerticalCurvedList"/>
    <dgm:cxn modelId="{CDDAC4C5-6E31-4A54-BA8A-BC0B3ED0175C}" type="presParOf" srcId="{0B4BD4E3-8F8E-47ED-AEF0-3767F7240A66}" destId="{AF14872C-E922-42E2-B472-0AABD92493AF}" srcOrd="1" destOrd="0" presId="urn:microsoft.com/office/officeart/2008/layout/VerticalCurvedList"/>
    <dgm:cxn modelId="{2F7FC44A-F3E8-452C-AF92-5ABFC78636BE}" type="presParOf" srcId="{0B4BD4E3-8F8E-47ED-AEF0-3767F7240A66}" destId="{3C9BA7FC-B7A9-40DE-893F-CCDDF8CE65C5}" srcOrd="2" destOrd="0" presId="urn:microsoft.com/office/officeart/2008/layout/VerticalCurvedList"/>
    <dgm:cxn modelId="{B5600B64-F135-41E8-955E-EF3BD46CF3C1}" type="presParOf" srcId="{0B4BD4E3-8F8E-47ED-AEF0-3767F7240A66}" destId="{B58671D0-89A4-44DC-AF89-1B4ACC10CF16}" srcOrd="3" destOrd="0" presId="urn:microsoft.com/office/officeart/2008/layout/VerticalCurvedList"/>
    <dgm:cxn modelId="{BAC5CA41-B36F-4383-B110-D9CA9158432D}" type="presParOf" srcId="{6BF56774-AA45-49DE-857C-43C39C203898}" destId="{1BCEF96B-1930-4753-BF2A-D5F563D8BD11}" srcOrd="1" destOrd="0" presId="urn:microsoft.com/office/officeart/2008/layout/VerticalCurvedList"/>
    <dgm:cxn modelId="{738779E3-A7F5-4602-B8B5-E024B69DE62D}" type="presParOf" srcId="{6BF56774-AA45-49DE-857C-43C39C203898}" destId="{1EB14C03-F7AD-4E9B-B16B-12AFD263F5E8}" srcOrd="2" destOrd="0" presId="urn:microsoft.com/office/officeart/2008/layout/VerticalCurvedList"/>
    <dgm:cxn modelId="{F07B5434-7883-472B-9864-2E8C5721A02C}" type="presParOf" srcId="{1EB14C03-F7AD-4E9B-B16B-12AFD263F5E8}" destId="{09629B41-C254-4E09-8765-FB41A881E6BF}" srcOrd="0" destOrd="0" presId="urn:microsoft.com/office/officeart/2008/layout/VerticalCurvedList"/>
    <dgm:cxn modelId="{D4BA3723-6E56-4C2E-86D0-C7915738D326}" type="presParOf" srcId="{6BF56774-AA45-49DE-857C-43C39C203898}" destId="{448CB881-27B0-4686-95DB-8862305242AF}" srcOrd="3" destOrd="0" presId="urn:microsoft.com/office/officeart/2008/layout/VerticalCurvedList"/>
    <dgm:cxn modelId="{2DAF6CB6-54E3-4A33-B089-3DDD7EEAB36E}" type="presParOf" srcId="{6BF56774-AA45-49DE-857C-43C39C203898}" destId="{2E8D75DA-0E3C-47E7-B385-F0AF3C2843CF}" srcOrd="4" destOrd="0" presId="urn:microsoft.com/office/officeart/2008/layout/VerticalCurvedList"/>
    <dgm:cxn modelId="{1474744E-EB68-44F7-B560-2F2C0D286C79}" type="presParOf" srcId="{2E8D75DA-0E3C-47E7-B385-F0AF3C2843CF}" destId="{621A5CCA-AD8C-4419-9FC6-AEDAEFDFB063}" srcOrd="0" destOrd="0" presId="urn:microsoft.com/office/officeart/2008/layout/VerticalCurvedList"/>
    <dgm:cxn modelId="{B5F0D9CD-2DFB-4BA3-B5F6-E2302958CAA7}" type="presParOf" srcId="{6BF56774-AA45-49DE-857C-43C39C203898}" destId="{BF64F1C9-DFF3-4DD2-8692-7CB1DAD80262}" srcOrd="5" destOrd="0" presId="urn:microsoft.com/office/officeart/2008/layout/VerticalCurvedList"/>
    <dgm:cxn modelId="{6C8A0078-8B48-420A-947E-8166AFE3C4AA}" type="presParOf" srcId="{6BF56774-AA45-49DE-857C-43C39C203898}" destId="{1317A73C-2451-4374-99B4-369F7FB24DEF}" srcOrd="6" destOrd="0" presId="urn:microsoft.com/office/officeart/2008/layout/VerticalCurvedList"/>
    <dgm:cxn modelId="{34E25AA5-6064-4524-8A12-F12FA0654E5E}" type="presParOf" srcId="{1317A73C-2451-4374-99B4-369F7FB24DEF}" destId="{556EFFFC-331C-4936-AD3E-83942B011264}" srcOrd="0" destOrd="0" presId="urn:microsoft.com/office/officeart/2008/layout/VerticalCurvedList"/>
    <dgm:cxn modelId="{56AA3F54-12EE-45B8-BEED-FC4F08A17646}" type="presParOf" srcId="{6BF56774-AA45-49DE-857C-43C39C203898}" destId="{FEECF2C4-40DC-497B-BBD0-EACCD14E20E9}" srcOrd="7" destOrd="0" presId="urn:microsoft.com/office/officeart/2008/layout/VerticalCurvedList"/>
    <dgm:cxn modelId="{2408379A-7170-41A3-B5BF-3422057791C6}" type="presParOf" srcId="{6BF56774-AA45-49DE-857C-43C39C203898}" destId="{24B0DB35-4484-480F-B54F-AE477EB206B3}" srcOrd="8" destOrd="0" presId="urn:microsoft.com/office/officeart/2008/layout/VerticalCurvedList"/>
    <dgm:cxn modelId="{3B197FCE-39A8-4203-9902-1EE0FA9DC826}" type="presParOf" srcId="{24B0DB35-4484-480F-B54F-AE477EB206B3}" destId="{341C2993-EBB1-474B-BA0E-795BB3068FFD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112B23-7190-4CA9-85AF-F269A35CDE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BEABA19-07BC-4963-A50F-D3AC76D4D088}">
      <dgm:prSet phldrT="[Текст]"/>
      <dgm:spPr/>
      <dgm:t>
        <a:bodyPr/>
        <a:lstStyle/>
        <a:p>
          <a:r>
            <a:rPr lang="ru-RU" dirty="0" smtClean="0"/>
            <a:t>• 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демократизація </a:t>
          </a:r>
          <a:r>
            <a:rPr lang="uk-UA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соціобуття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вихованців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E6F81-BB8D-4CFF-8F04-F63EA728E578}" type="parTrans" cxnId="{C763ADE5-730F-4AA7-93D9-8960B8D70A1D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0723D4C3-7746-4097-851C-039C83233DF1}" type="sibTrans" cxnId="{C763ADE5-730F-4AA7-93D9-8960B8D70A1D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C6975DD9-7D55-49F0-9794-1ED56C260A0F}">
      <dgm:prSet/>
      <dgm:spPr/>
      <dgm:t>
        <a:bodyPr/>
        <a:lstStyle/>
        <a:p>
          <a:r>
            <a:rPr lang="ru-RU" dirty="0" smtClean="0"/>
            <a:t>• 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гуманізація </a:t>
          </a:r>
          <a:r>
            <a:rPr lang="uk-UA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соціобуття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вихованців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BC10E-29C8-4E92-8A59-F1CA1BCCB34B}" type="parTrans" cxnId="{D0C7AC59-C05A-462C-AF59-5AB83C8C3F11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6F42A939-9653-4CDA-8F65-C47932D32938}" type="sibTrans" cxnId="{D0C7AC59-C05A-462C-AF59-5AB83C8C3F11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DA1D3A42-352A-41BD-A57C-0FEAAE52DED7}">
      <dgm:prSet/>
      <dgm:spPr/>
      <dgm:t>
        <a:bodyPr/>
        <a:lstStyle/>
        <a:p>
          <a:r>
            <a:rPr lang="ru-RU" dirty="0" smtClean="0"/>
            <a:t>• 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індивідуалізація </a:t>
          </a:r>
          <a:r>
            <a:rPr lang="uk-UA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соціобуття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вихованців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BD0CB-DAFC-4D38-8FAE-4ACAB83BD309}" type="parTrans" cxnId="{19612910-DC48-41B8-9556-8FD4FC5FCFA3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385F5104-DCE7-4959-AF68-32923F450493}" type="sibTrans" cxnId="{19612910-DC48-41B8-9556-8FD4FC5FCFA3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05786C76-6920-480A-B86E-0FAD80B1CE40}">
      <dgm:prSet/>
      <dgm:spPr/>
      <dgm:t>
        <a:bodyPr/>
        <a:lstStyle/>
        <a:p>
          <a:r>
            <a:rPr lang="ru-RU" dirty="0" smtClean="0"/>
            <a:t>• 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культивування творчих можливостей вихованців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91318-5169-441D-9864-975A7EC548C4}" type="parTrans" cxnId="{55104C9C-EFCA-4995-BA5A-1A9ACE4BDAE6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A0B0D9CA-4195-41A2-980A-C550D664991A}" type="sibTrans" cxnId="{55104C9C-EFCA-4995-BA5A-1A9ACE4BDAE6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E26CB064-97C9-48EB-9CC6-37CD60B24357}">
      <dgm:prSet/>
      <dgm:spPr/>
      <dgm:t>
        <a:bodyPr/>
        <a:lstStyle/>
        <a:p>
          <a:r>
            <a:rPr lang="ru-RU" dirty="0" smtClean="0"/>
            <a:t>• 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особистісно-конструктивних відносин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70F3E-DCB2-4BE5-BC35-94DA2D8360E5}" type="parTrans" cxnId="{98D7AD77-A85E-4480-98F0-CF99BFF97500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2D4F02E7-F5FD-4298-A707-2A72E9A66B7A}" type="sibTrans" cxnId="{98D7AD77-A85E-4480-98F0-CF99BFF97500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7C112FA5-F543-4704-A6B1-B02C3A0355E9}">
      <dgm:prSet/>
      <dgm:spPr/>
      <dgm:t>
        <a:bodyPr/>
        <a:lstStyle/>
        <a:p>
          <a:r>
            <a:rPr lang="uk-UA" noProof="0" dirty="0" smtClean="0"/>
            <a:t>• 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 життєдіяльність вихованців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FBDD1-96EA-4A99-AE10-3A789E15449E}" type="parTrans" cxnId="{BEC1BCDA-9756-4927-9ADE-74DE095A36C5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B290C878-F79F-4048-82EE-7E9F2A302959}" type="sibTrans" cxnId="{BEC1BCDA-9756-4927-9ADE-74DE095A36C5}">
      <dgm:prSet/>
      <dgm:spPr/>
      <dgm:t>
        <a:bodyPr/>
        <a:lstStyle/>
        <a:p>
          <a:endParaRPr lang="ru-RU">
            <a:solidFill>
              <a:srgbClr val="164770"/>
            </a:solidFill>
          </a:endParaRPr>
        </a:p>
      </dgm:t>
    </dgm:pt>
    <dgm:pt modelId="{F6954682-532F-4D65-86A4-73AC81FCDD0C}" type="pres">
      <dgm:prSet presAssocID="{97112B23-7190-4CA9-85AF-F269A35CDE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F56774-AA45-49DE-857C-43C39C203898}" type="pres">
      <dgm:prSet presAssocID="{97112B23-7190-4CA9-85AF-F269A35CDE4F}" presName="Name1" presStyleCnt="0"/>
      <dgm:spPr/>
      <dgm:t>
        <a:bodyPr/>
        <a:lstStyle/>
        <a:p>
          <a:endParaRPr lang="ru-RU"/>
        </a:p>
      </dgm:t>
    </dgm:pt>
    <dgm:pt modelId="{0B4BD4E3-8F8E-47ED-AEF0-3767F7240A66}" type="pres">
      <dgm:prSet presAssocID="{97112B23-7190-4CA9-85AF-F269A35CDE4F}" presName="cycle" presStyleCnt="0"/>
      <dgm:spPr/>
      <dgm:t>
        <a:bodyPr/>
        <a:lstStyle/>
        <a:p>
          <a:endParaRPr lang="ru-RU"/>
        </a:p>
      </dgm:t>
    </dgm:pt>
    <dgm:pt modelId="{8B93F880-828E-484B-BB44-5BD3AE605AD8}" type="pres">
      <dgm:prSet presAssocID="{97112B23-7190-4CA9-85AF-F269A35CDE4F}" presName="srcNode" presStyleLbl="node1" presStyleIdx="0" presStyleCnt="6"/>
      <dgm:spPr/>
      <dgm:t>
        <a:bodyPr/>
        <a:lstStyle/>
        <a:p>
          <a:endParaRPr lang="ru-RU"/>
        </a:p>
      </dgm:t>
    </dgm:pt>
    <dgm:pt modelId="{AF14872C-E922-42E2-B472-0AABD92493AF}" type="pres">
      <dgm:prSet presAssocID="{97112B23-7190-4CA9-85AF-F269A35CDE4F}" presName="conn" presStyleLbl="parChTrans1D2" presStyleIdx="0" presStyleCnt="1"/>
      <dgm:spPr/>
      <dgm:t>
        <a:bodyPr/>
        <a:lstStyle/>
        <a:p>
          <a:endParaRPr lang="ru-RU"/>
        </a:p>
      </dgm:t>
    </dgm:pt>
    <dgm:pt modelId="{3C9BA7FC-B7A9-40DE-893F-CCDDF8CE65C5}" type="pres">
      <dgm:prSet presAssocID="{97112B23-7190-4CA9-85AF-F269A35CDE4F}" presName="extraNode" presStyleLbl="node1" presStyleIdx="0" presStyleCnt="6"/>
      <dgm:spPr/>
      <dgm:t>
        <a:bodyPr/>
        <a:lstStyle/>
        <a:p>
          <a:endParaRPr lang="ru-RU"/>
        </a:p>
      </dgm:t>
    </dgm:pt>
    <dgm:pt modelId="{B58671D0-89A4-44DC-AF89-1B4ACC10CF16}" type="pres">
      <dgm:prSet presAssocID="{97112B23-7190-4CA9-85AF-F269A35CDE4F}" presName="dstNode" presStyleLbl="node1" presStyleIdx="0" presStyleCnt="6"/>
      <dgm:spPr/>
      <dgm:t>
        <a:bodyPr/>
        <a:lstStyle/>
        <a:p>
          <a:endParaRPr lang="ru-RU"/>
        </a:p>
      </dgm:t>
    </dgm:pt>
    <dgm:pt modelId="{1BCEF96B-1930-4753-BF2A-D5F563D8BD11}" type="pres">
      <dgm:prSet presAssocID="{3BEABA19-07BC-4963-A50F-D3AC76D4D08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14C03-F7AD-4E9B-B16B-12AFD263F5E8}" type="pres">
      <dgm:prSet presAssocID="{3BEABA19-07BC-4963-A50F-D3AC76D4D088}" presName="accent_1" presStyleCnt="0"/>
      <dgm:spPr/>
      <dgm:t>
        <a:bodyPr/>
        <a:lstStyle/>
        <a:p>
          <a:endParaRPr lang="ru-RU"/>
        </a:p>
      </dgm:t>
    </dgm:pt>
    <dgm:pt modelId="{09629B41-C254-4E09-8765-FB41A881E6BF}" type="pres">
      <dgm:prSet presAssocID="{3BEABA19-07BC-4963-A50F-D3AC76D4D088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448CB881-27B0-4686-95DB-8862305242AF}" type="pres">
      <dgm:prSet presAssocID="{C6975DD9-7D55-49F0-9794-1ED56C260A0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D75DA-0E3C-47E7-B385-F0AF3C2843CF}" type="pres">
      <dgm:prSet presAssocID="{C6975DD9-7D55-49F0-9794-1ED56C260A0F}" presName="accent_2" presStyleCnt="0"/>
      <dgm:spPr/>
      <dgm:t>
        <a:bodyPr/>
        <a:lstStyle/>
        <a:p>
          <a:endParaRPr lang="ru-RU"/>
        </a:p>
      </dgm:t>
    </dgm:pt>
    <dgm:pt modelId="{621A5CCA-AD8C-4419-9FC6-AEDAEFDFB063}" type="pres">
      <dgm:prSet presAssocID="{C6975DD9-7D55-49F0-9794-1ED56C260A0F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BF64F1C9-DFF3-4DD2-8692-7CB1DAD80262}" type="pres">
      <dgm:prSet presAssocID="{DA1D3A42-352A-41BD-A57C-0FEAAE52DED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7A73C-2451-4374-99B4-369F7FB24DEF}" type="pres">
      <dgm:prSet presAssocID="{DA1D3A42-352A-41BD-A57C-0FEAAE52DED7}" presName="accent_3" presStyleCnt="0"/>
      <dgm:spPr/>
      <dgm:t>
        <a:bodyPr/>
        <a:lstStyle/>
        <a:p>
          <a:endParaRPr lang="ru-RU"/>
        </a:p>
      </dgm:t>
    </dgm:pt>
    <dgm:pt modelId="{556EFFFC-331C-4936-AD3E-83942B011264}" type="pres">
      <dgm:prSet presAssocID="{DA1D3A42-352A-41BD-A57C-0FEAAE52DED7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FEECF2C4-40DC-497B-BBD0-EACCD14E20E9}" type="pres">
      <dgm:prSet presAssocID="{05786C76-6920-480A-B86E-0FAD80B1CE4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DB35-4484-480F-B54F-AE477EB206B3}" type="pres">
      <dgm:prSet presAssocID="{05786C76-6920-480A-B86E-0FAD80B1CE40}" presName="accent_4" presStyleCnt="0"/>
      <dgm:spPr/>
      <dgm:t>
        <a:bodyPr/>
        <a:lstStyle/>
        <a:p>
          <a:endParaRPr lang="ru-RU"/>
        </a:p>
      </dgm:t>
    </dgm:pt>
    <dgm:pt modelId="{341C2993-EBB1-474B-BA0E-795BB3068FFD}" type="pres">
      <dgm:prSet presAssocID="{05786C76-6920-480A-B86E-0FAD80B1CE40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E96BE963-5528-4F0D-8D48-4603A6E9062F}" type="pres">
      <dgm:prSet presAssocID="{E26CB064-97C9-48EB-9CC6-37CD60B2435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5FA03-5FC1-438D-ACDB-15D11AD3D465}" type="pres">
      <dgm:prSet presAssocID="{E26CB064-97C9-48EB-9CC6-37CD60B24357}" presName="accent_5" presStyleCnt="0"/>
      <dgm:spPr/>
      <dgm:t>
        <a:bodyPr/>
        <a:lstStyle/>
        <a:p>
          <a:endParaRPr lang="ru-RU"/>
        </a:p>
      </dgm:t>
    </dgm:pt>
    <dgm:pt modelId="{FD56994C-A500-4055-B211-5895E678B7BE}" type="pres">
      <dgm:prSet presAssocID="{E26CB064-97C9-48EB-9CC6-37CD60B24357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0F053952-9AEA-4EA6-969D-8346C52DAF8A}" type="pres">
      <dgm:prSet presAssocID="{7C112FA5-F543-4704-A6B1-B02C3A0355E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633FC-1A1A-4EA7-82C1-99E3FC1AE95F}" type="pres">
      <dgm:prSet presAssocID="{7C112FA5-F543-4704-A6B1-B02C3A0355E9}" presName="accent_6" presStyleCnt="0"/>
      <dgm:spPr/>
      <dgm:t>
        <a:bodyPr/>
        <a:lstStyle/>
        <a:p>
          <a:endParaRPr lang="ru-RU"/>
        </a:p>
      </dgm:t>
    </dgm:pt>
    <dgm:pt modelId="{750487BF-B767-4CFB-BA64-295613610C06}" type="pres">
      <dgm:prSet presAssocID="{7C112FA5-F543-4704-A6B1-B02C3A0355E9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CC6E615-509C-4AD5-8EEE-2CFDD386A210}" type="presOf" srcId="{C6975DD9-7D55-49F0-9794-1ED56C260A0F}" destId="{448CB881-27B0-4686-95DB-8862305242AF}" srcOrd="0" destOrd="0" presId="urn:microsoft.com/office/officeart/2008/layout/VerticalCurvedList"/>
    <dgm:cxn modelId="{0B37A5FA-D4FE-4471-8C5E-AC8D07EF5D40}" type="presOf" srcId="{7C112FA5-F543-4704-A6B1-B02C3A0355E9}" destId="{0F053952-9AEA-4EA6-969D-8346C52DAF8A}" srcOrd="0" destOrd="0" presId="urn:microsoft.com/office/officeart/2008/layout/VerticalCurvedList"/>
    <dgm:cxn modelId="{AD47DFB6-2A1D-4916-ABED-911FFA5062DF}" type="presOf" srcId="{05786C76-6920-480A-B86E-0FAD80B1CE40}" destId="{FEECF2C4-40DC-497B-BBD0-EACCD14E20E9}" srcOrd="0" destOrd="0" presId="urn:microsoft.com/office/officeart/2008/layout/VerticalCurvedList"/>
    <dgm:cxn modelId="{E29E6816-8092-4EDE-A64F-72DFC3F4C768}" type="presOf" srcId="{3BEABA19-07BC-4963-A50F-D3AC76D4D088}" destId="{1BCEF96B-1930-4753-BF2A-D5F563D8BD11}" srcOrd="0" destOrd="0" presId="urn:microsoft.com/office/officeart/2008/layout/VerticalCurvedList"/>
    <dgm:cxn modelId="{98D7AD77-A85E-4480-98F0-CF99BFF97500}" srcId="{97112B23-7190-4CA9-85AF-F269A35CDE4F}" destId="{E26CB064-97C9-48EB-9CC6-37CD60B24357}" srcOrd="4" destOrd="0" parTransId="{87C70F3E-DCB2-4BE5-BC35-94DA2D8360E5}" sibTransId="{2D4F02E7-F5FD-4298-A707-2A72E9A66B7A}"/>
    <dgm:cxn modelId="{F9D11084-8F24-4840-A606-985AEA81356A}" type="presOf" srcId="{DA1D3A42-352A-41BD-A57C-0FEAAE52DED7}" destId="{BF64F1C9-DFF3-4DD2-8692-7CB1DAD80262}" srcOrd="0" destOrd="0" presId="urn:microsoft.com/office/officeart/2008/layout/VerticalCurvedList"/>
    <dgm:cxn modelId="{C763ADE5-730F-4AA7-93D9-8960B8D70A1D}" srcId="{97112B23-7190-4CA9-85AF-F269A35CDE4F}" destId="{3BEABA19-07BC-4963-A50F-D3AC76D4D088}" srcOrd="0" destOrd="0" parTransId="{4A5E6F81-BB8D-4CFF-8F04-F63EA728E578}" sibTransId="{0723D4C3-7746-4097-851C-039C83233DF1}"/>
    <dgm:cxn modelId="{7BD474B0-4A19-47C1-AAEA-1703BE6CB990}" type="presOf" srcId="{E26CB064-97C9-48EB-9CC6-37CD60B24357}" destId="{E96BE963-5528-4F0D-8D48-4603A6E9062F}" srcOrd="0" destOrd="0" presId="urn:microsoft.com/office/officeart/2008/layout/VerticalCurvedList"/>
    <dgm:cxn modelId="{CC530A67-48CB-439D-9657-6B685643DB70}" type="presOf" srcId="{97112B23-7190-4CA9-85AF-F269A35CDE4F}" destId="{F6954682-532F-4D65-86A4-73AC81FCDD0C}" srcOrd="0" destOrd="0" presId="urn:microsoft.com/office/officeart/2008/layout/VerticalCurvedList"/>
    <dgm:cxn modelId="{75CD530C-8F55-4E2A-9727-BB436CFC8040}" type="presOf" srcId="{0723D4C3-7746-4097-851C-039C83233DF1}" destId="{AF14872C-E922-42E2-B472-0AABD92493AF}" srcOrd="0" destOrd="0" presId="urn:microsoft.com/office/officeart/2008/layout/VerticalCurvedList"/>
    <dgm:cxn modelId="{55104C9C-EFCA-4995-BA5A-1A9ACE4BDAE6}" srcId="{97112B23-7190-4CA9-85AF-F269A35CDE4F}" destId="{05786C76-6920-480A-B86E-0FAD80B1CE40}" srcOrd="3" destOrd="0" parTransId="{C6991318-5169-441D-9864-975A7EC548C4}" sibTransId="{A0B0D9CA-4195-41A2-980A-C550D664991A}"/>
    <dgm:cxn modelId="{19612910-DC48-41B8-9556-8FD4FC5FCFA3}" srcId="{97112B23-7190-4CA9-85AF-F269A35CDE4F}" destId="{DA1D3A42-352A-41BD-A57C-0FEAAE52DED7}" srcOrd="2" destOrd="0" parTransId="{B27BD0CB-DAFC-4D38-8FAE-4ACAB83BD309}" sibTransId="{385F5104-DCE7-4959-AF68-32923F450493}"/>
    <dgm:cxn modelId="{D0C7AC59-C05A-462C-AF59-5AB83C8C3F11}" srcId="{97112B23-7190-4CA9-85AF-F269A35CDE4F}" destId="{C6975DD9-7D55-49F0-9794-1ED56C260A0F}" srcOrd="1" destOrd="0" parTransId="{4CCBC10E-29C8-4E92-8A59-F1CA1BCCB34B}" sibTransId="{6F42A939-9653-4CDA-8F65-C47932D32938}"/>
    <dgm:cxn modelId="{BEC1BCDA-9756-4927-9ADE-74DE095A36C5}" srcId="{97112B23-7190-4CA9-85AF-F269A35CDE4F}" destId="{7C112FA5-F543-4704-A6B1-B02C3A0355E9}" srcOrd="5" destOrd="0" parTransId="{56AFBDD1-96EA-4A99-AE10-3A789E15449E}" sibTransId="{B290C878-F79F-4048-82EE-7E9F2A302959}"/>
    <dgm:cxn modelId="{EF8A3DBA-18FD-4919-85B2-C5893350498B}" type="presParOf" srcId="{F6954682-532F-4D65-86A4-73AC81FCDD0C}" destId="{6BF56774-AA45-49DE-857C-43C39C203898}" srcOrd="0" destOrd="0" presId="urn:microsoft.com/office/officeart/2008/layout/VerticalCurvedList"/>
    <dgm:cxn modelId="{9CA56DBC-DD1A-4B9D-B2C9-58A4907F57C4}" type="presParOf" srcId="{6BF56774-AA45-49DE-857C-43C39C203898}" destId="{0B4BD4E3-8F8E-47ED-AEF0-3767F7240A66}" srcOrd="0" destOrd="0" presId="urn:microsoft.com/office/officeart/2008/layout/VerticalCurvedList"/>
    <dgm:cxn modelId="{CDF5FB33-3B9D-4C4E-BA92-2DCF10ECD719}" type="presParOf" srcId="{0B4BD4E3-8F8E-47ED-AEF0-3767F7240A66}" destId="{8B93F880-828E-484B-BB44-5BD3AE605AD8}" srcOrd="0" destOrd="0" presId="urn:microsoft.com/office/officeart/2008/layout/VerticalCurvedList"/>
    <dgm:cxn modelId="{5CE8D445-4A0D-499E-B053-1E672D1B7F3E}" type="presParOf" srcId="{0B4BD4E3-8F8E-47ED-AEF0-3767F7240A66}" destId="{AF14872C-E922-42E2-B472-0AABD92493AF}" srcOrd="1" destOrd="0" presId="urn:microsoft.com/office/officeart/2008/layout/VerticalCurvedList"/>
    <dgm:cxn modelId="{C51C522E-0639-4C4E-A760-2FE3C7F543CC}" type="presParOf" srcId="{0B4BD4E3-8F8E-47ED-AEF0-3767F7240A66}" destId="{3C9BA7FC-B7A9-40DE-893F-CCDDF8CE65C5}" srcOrd="2" destOrd="0" presId="urn:microsoft.com/office/officeart/2008/layout/VerticalCurvedList"/>
    <dgm:cxn modelId="{1D9E2A3C-B60B-46F8-ACE9-9615E448CABD}" type="presParOf" srcId="{0B4BD4E3-8F8E-47ED-AEF0-3767F7240A66}" destId="{B58671D0-89A4-44DC-AF89-1B4ACC10CF16}" srcOrd="3" destOrd="0" presId="urn:microsoft.com/office/officeart/2008/layout/VerticalCurvedList"/>
    <dgm:cxn modelId="{A85042E1-2890-485C-B1F3-A069E8E2AF3B}" type="presParOf" srcId="{6BF56774-AA45-49DE-857C-43C39C203898}" destId="{1BCEF96B-1930-4753-BF2A-D5F563D8BD11}" srcOrd="1" destOrd="0" presId="urn:microsoft.com/office/officeart/2008/layout/VerticalCurvedList"/>
    <dgm:cxn modelId="{33563053-7BCB-4ABB-B324-FD2EC8DCBAAB}" type="presParOf" srcId="{6BF56774-AA45-49DE-857C-43C39C203898}" destId="{1EB14C03-F7AD-4E9B-B16B-12AFD263F5E8}" srcOrd="2" destOrd="0" presId="urn:microsoft.com/office/officeart/2008/layout/VerticalCurvedList"/>
    <dgm:cxn modelId="{CA10008C-EC93-461B-847F-6CD71D8BA8F3}" type="presParOf" srcId="{1EB14C03-F7AD-4E9B-B16B-12AFD263F5E8}" destId="{09629B41-C254-4E09-8765-FB41A881E6BF}" srcOrd="0" destOrd="0" presId="urn:microsoft.com/office/officeart/2008/layout/VerticalCurvedList"/>
    <dgm:cxn modelId="{93844D4C-5983-4B79-B063-CFAACDBECF2F}" type="presParOf" srcId="{6BF56774-AA45-49DE-857C-43C39C203898}" destId="{448CB881-27B0-4686-95DB-8862305242AF}" srcOrd="3" destOrd="0" presId="urn:microsoft.com/office/officeart/2008/layout/VerticalCurvedList"/>
    <dgm:cxn modelId="{0430BA4E-5DB7-41CE-BB26-439547DC3A51}" type="presParOf" srcId="{6BF56774-AA45-49DE-857C-43C39C203898}" destId="{2E8D75DA-0E3C-47E7-B385-F0AF3C2843CF}" srcOrd="4" destOrd="0" presId="urn:microsoft.com/office/officeart/2008/layout/VerticalCurvedList"/>
    <dgm:cxn modelId="{63C0B2A3-857E-41CB-AA7B-DC71881FBC6E}" type="presParOf" srcId="{2E8D75DA-0E3C-47E7-B385-F0AF3C2843CF}" destId="{621A5CCA-AD8C-4419-9FC6-AEDAEFDFB063}" srcOrd="0" destOrd="0" presId="urn:microsoft.com/office/officeart/2008/layout/VerticalCurvedList"/>
    <dgm:cxn modelId="{43C88CE2-6533-4E69-8B87-8F30EA31A77A}" type="presParOf" srcId="{6BF56774-AA45-49DE-857C-43C39C203898}" destId="{BF64F1C9-DFF3-4DD2-8692-7CB1DAD80262}" srcOrd="5" destOrd="0" presId="urn:microsoft.com/office/officeart/2008/layout/VerticalCurvedList"/>
    <dgm:cxn modelId="{3BFE7FAF-08C4-44E5-A0A7-B966ABF095A2}" type="presParOf" srcId="{6BF56774-AA45-49DE-857C-43C39C203898}" destId="{1317A73C-2451-4374-99B4-369F7FB24DEF}" srcOrd="6" destOrd="0" presId="urn:microsoft.com/office/officeart/2008/layout/VerticalCurvedList"/>
    <dgm:cxn modelId="{3AB90D5C-A409-40C8-AAC8-583D113B7B8E}" type="presParOf" srcId="{1317A73C-2451-4374-99B4-369F7FB24DEF}" destId="{556EFFFC-331C-4936-AD3E-83942B011264}" srcOrd="0" destOrd="0" presId="urn:microsoft.com/office/officeart/2008/layout/VerticalCurvedList"/>
    <dgm:cxn modelId="{2C675B11-8FC6-4C60-B505-09FFAACDD73E}" type="presParOf" srcId="{6BF56774-AA45-49DE-857C-43C39C203898}" destId="{FEECF2C4-40DC-497B-BBD0-EACCD14E20E9}" srcOrd="7" destOrd="0" presId="urn:microsoft.com/office/officeart/2008/layout/VerticalCurvedList"/>
    <dgm:cxn modelId="{FADFDE8C-5717-468C-B28E-A6EE453FA5E9}" type="presParOf" srcId="{6BF56774-AA45-49DE-857C-43C39C203898}" destId="{24B0DB35-4484-480F-B54F-AE477EB206B3}" srcOrd="8" destOrd="0" presId="urn:microsoft.com/office/officeart/2008/layout/VerticalCurvedList"/>
    <dgm:cxn modelId="{E93ECAFC-E07C-455C-9C6C-C9EA0B79C262}" type="presParOf" srcId="{24B0DB35-4484-480F-B54F-AE477EB206B3}" destId="{341C2993-EBB1-474B-BA0E-795BB3068FFD}" srcOrd="0" destOrd="0" presId="urn:microsoft.com/office/officeart/2008/layout/VerticalCurvedList"/>
    <dgm:cxn modelId="{9E9D6120-B14B-4A62-A6F2-BB9A05E4D157}" type="presParOf" srcId="{6BF56774-AA45-49DE-857C-43C39C203898}" destId="{E96BE963-5528-4F0D-8D48-4603A6E9062F}" srcOrd="9" destOrd="0" presId="urn:microsoft.com/office/officeart/2008/layout/VerticalCurvedList"/>
    <dgm:cxn modelId="{0BB0E23B-8956-4E12-B282-18EC6CEB293C}" type="presParOf" srcId="{6BF56774-AA45-49DE-857C-43C39C203898}" destId="{C295FA03-5FC1-438D-ACDB-15D11AD3D465}" srcOrd="10" destOrd="0" presId="urn:microsoft.com/office/officeart/2008/layout/VerticalCurvedList"/>
    <dgm:cxn modelId="{9C4F780C-CDA2-4F0B-8334-EC535BA79D61}" type="presParOf" srcId="{C295FA03-5FC1-438D-ACDB-15D11AD3D465}" destId="{FD56994C-A500-4055-B211-5895E678B7BE}" srcOrd="0" destOrd="0" presId="urn:microsoft.com/office/officeart/2008/layout/VerticalCurvedList"/>
    <dgm:cxn modelId="{B15919C1-4632-41E9-8A8B-0C18AB87CA2A}" type="presParOf" srcId="{6BF56774-AA45-49DE-857C-43C39C203898}" destId="{0F053952-9AEA-4EA6-969D-8346C52DAF8A}" srcOrd="11" destOrd="0" presId="urn:microsoft.com/office/officeart/2008/layout/VerticalCurvedList"/>
    <dgm:cxn modelId="{C3AED43D-82D7-46EF-A51E-9D44C700B6D6}" type="presParOf" srcId="{6BF56774-AA45-49DE-857C-43C39C203898}" destId="{F3C633FC-1A1A-4EA7-82C1-99E3FC1AE95F}" srcOrd="12" destOrd="0" presId="urn:microsoft.com/office/officeart/2008/layout/VerticalCurvedList"/>
    <dgm:cxn modelId="{5F0B9CB1-EDBF-4E63-92E5-DD6443D7299D}" type="presParOf" srcId="{F3C633FC-1A1A-4EA7-82C1-99E3FC1AE95F}" destId="{750487BF-B767-4CFB-BA64-295613610C06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5E4DF-E012-42B4-9A43-79B910F097A5}">
      <dsp:nvSpPr>
        <dsp:cNvPr id="0" name=""/>
        <dsp:cNvSpPr/>
      </dsp:nvSpPr>
      <dsp:spPr>
        <a:xfrm>
          <a:off x="5125243" y="35471"/>
          <a:ext cx="1213923" cy="121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164770"/>
            </a:solidFill>
          </a:endParaRPr>
        </a:p>
      </dsp:txBody>
      <dsp:txXfrm>
        <a:off x="5125243" y="35471"/>
        <a:ext cx="1213923" cy="1213923"/>
      </dsp:txXfrm>
    </dsp:sp>
    <dsp:sp modelId="{B4923494-4E26-44E5-8FB3-82E0C27735EF}">
      <dsp:nvSpPr>
        <dsp:cNvPr id="0" name=""/>
        <dsp:cNvSpPr/>
      </dsp:nvSpPr>
      <dsp:spPr>
        <a:xfrm>
          <a:off x="2340010" y="-26249"/>
          <a:ext cx="4552470" cy="4552470"/>
        </a:xfrm>
        <a:prstGeom prst="circularArrow">
          <a:avLst>
            <a:gd name="adj1" fmla="val 5200"/>
            <a:gd name="adj2" fmla="val 335880"/>
            <a:gd name="adj3" fmla="val 21293377"/>
            <a:gd name="adj4" fmla="val 19766121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9FE3B-2529-47E7-9D88-4065194F5C6E}">
      <dsp:nvSpPr>
        <dsp:cNvPr id="0" name=""/>
        <dsp:cNvSpPr/>
      </dsp:nvSpPr>
      <dsp:spPr>
        <a:xfrm>
          <a:off x="5858976" y="2293670"/>
          <a:ext cx="1213923" cy="121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858976" y="2293670"/>
        <a:ext cx="1213923" cy="1213923"/>
      </dsp:txXfrm>
    </dsp:sp>
    <dsp:sp modelId="{28351A17-A4F0-4CE5-A6C8-C3428FF80E13}">
      <dsp:nvSpPr>
        <dsp:cNvPr id="0" name=""/>
        <dsp:cNvSpPr/>
      </dsp:nvSpPr>
      <dsp:spPr>
        <a:xfrm>
          <a:off x="2493747" y="-135008"/>
          <a:ext cx="4552470" cy="4552470"/>
        </a:xfrm>
        <a:prstGeom prst="circularArrow">
          <a:avLst>
            <a:gd name="adj1" fmla="val 5200"/>
            <a:gd name="adj2" fmla="val 335880"/>
            <a:gd name="adj3" fmla="val 4014838"/>
            <a:gd name="adj4" fmla="val 2253304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C7005-AD31-47AE-8021-39A8DEA2045E}">
      <dsp:nvSpPr>
        <dsp:cNvPr id="0" name=""/>
        <dsp:cNvSpPr/>
      </dsp:nvSpPr>
      <dsp:spPr>
        <a:xfrm>
          <a:off x="3938037" y="3689313"/>
          <a:ext cx="1213923" cy="121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938037" y="3689313"/>
        <a:ext cx="1213923" cy="1213923"/>
      </dsp:txXfrm>
    </dsp:sp>
    <dsp:sp modelId="{DC71B282-CB7B-4F9F-9332-16E28CBC7DD2}">
      <dsp:nvSpPr>
        <dsp:cNvPr id="0" name=""/>
        <dsp:cNvSpPr/>
      </dsp:nvSpPr>
      <dsp:spPr>
        <a:xfrm>
          <a:off x="1946085" y="-179986"/>
          <a:ext cx="4552470" cy="4552470"/>
        </a:xfrm>
        <a:prstGeom prst="circularArrow">
          <a:avLst>
            <a:gd name="adj1" fmla="val 5200"/>
            <a:gd name="adj2" fmla="val 335880"/>
            <a:gd name="adj3" fmla="val 8210816"/>
            <a:gd name="adj4" fmla="val 6449282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001AE-32D6-4FF4-A72A-79AC0703A8C3}">
      <dsp:nvSpPr>
        <dsp:cNvPr id="0" name=""/>
        <dsp:cNvSpPr/>
      </dsp:nvSpPr>
      <dsp:spPr>
        <a:xfrm>
          <a:off x="2017099" y="2293670"/>
          <a:ext cx="1213923" cy="121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017099" y="2293670"/>
        <a:ext cx="1213923" cy="1213923"/>
      </dsp:txXfrm>
    </dsp:sp>
    <dsp:sp modelId="{01449626-582D-46F3-8FDD-4D8DE0E186D2}">
      <dsp:nvSpPr>
        <dsp:cNvPr id="0" name=""/>
        <dsp:cNvSpPr/>
      </dsp:nvSpPr>
      <dsp:spPr>
        <a:xfrm>
          <a:off x="2160187" y="-281051"/>
          <a:ext cx="4552470" cy="4552470"/>
        </a:xfrm>
        <a:prstGeom prst="circularArrow">
          <a:avLst>
            <a:gd name="adj1" fmla="val 5200"/>
            <a:gd name="adj2" fmla="val 335880"/>
            <a:gd name="adj3" fmla="val 12297999"/>
            <a:gd name="adj4" fmla="val 10770743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F2591-95BA-4392-AC9B-072CC4CD0FF3}">
      <dsp:nvSpPr>
        <dsp:cNvPr id="0" name=""/>
        <dsp:cNvSpPr/>
      </dsp:nvSpPr>
      <dsp:spPr>
        <a:xfrm>
          <a:off x="2750832" y="35471"/>
          <a:ext cx="1213923" cy="121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50832" y="35471"/>
        <a:ext cx="1213923" cy="1213923"/>
      </dsp:txXfrm>
    </dsp:sp>
    <dsp:sp modelId="{170EDA9E-69A0-42B5-BFBE-541B09BC3AD8}">
      <dsp:nvSpPr>
        <dsp:cNvPr id="0" name=""/>
        <dsp:cNvSpPr/>
      </dsp:nvSpPr>
      <dsp:spPr>
        <a:xfrm>
          <a:off x="2268764" y="245"/>
          <a:ext cx="4552470" cy="4552470"/>
        </a:xfrm>
        <a:prstGeom prst="circularArrow">
          <a:avLst>
            <a:gd name="adj1" fmla="val 5200"/>
            <a:gd name="adj2" fmla="val 335880"/>
            <a:gd name="adj3" fmla="val 16865826"/>
            <a:gd name="adj4" fmla="val 15198294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4872C-E922-42E2-B472-0AABD92493AF}">
      <dsp:nvSpPr>
        <dsp:cNvPr id="0" name=""/>
        <dsp:cNvSpPr/>
      </dsp:nvSpPr>
      <dsp:spPr>
        <a:xfrm>
          <a:off x="-5494915" y="-841319"/>
          <a:ext cx="6542640" cy="6542640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EF96B-1930-4753-BF2A-D5F563D8BD11}">
      <dsp:nvSpPr>
        <dsp:cNvPr id="0" name=""/>
        <dsp:cNvSpPr/>
      </dsp:nvSpPr>
      <dsp:spPr>
        <a:xfrm>
          <a:off x="458093" y="303652"/>
          <a:ext cx="5571648" cy="607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3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•</a:t>
          </a:r>
          <a:r>
            <a:rPr lang="uk-UA" sz="2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відкритість</a:t>
          </a:r>
          <a:r>
            <a:rPr lang="uk-UA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458093" y="303652"/>
        <a:ext cx="5571648" cy="607694"/>
      </dsp:txXfrm>
    </dsp:sp>
    <dsp:sp modelId="{09629B41-C254-4E09-8765-FB41A881E6BF}">
      <dsp:nvSpPr>
        <dsp:cNvPr id="0" name=""/>
        <dsp:cNvSpPr/>
      </dsp:nvSpPr>
      <dsp:spPr>
        <a:xfrm>
          <a:off x="78284" y="227690"/>
          <a:ext cx="759618" cy="759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CB881-27B0-4686-95DB-8862305242AF}">
      <dsp:nvSpPr>
        <dsp:cNvPr id="0" name=""/>
        <dsp:cNvSpPr/>
      </dsp:nvSpPr>
      <dsp:spPr>
        <a:xfrm>
          <a:off x="893549" y="1214902"/>
          <a:ext cx="5136192" cy="607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3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•</a:t>
          </a:r>
          <a:r>
            <a:rPr lang="uk-UA" sz="2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динамізм;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893549" y="1214902"/>
        <a:ext cx="5136192" cy="607694"/>
      </dsp:txXfrm>
    </dsp:sp>
    <dsp:sp modelId="{621A5CCA-AD8C-4419-9FC6-AEDAEFDFB063}">
      <dsp:nvSpPr>
        <dsp:cNvPr id="0" name=""/>
        <dsp:cNvSpPr/>
      </dsp:nvSpPr>
      <dsp:spPr>
        <a:xfrm>
          <a:off x="513740" y="1138941"/>
          <a:ext cx="759618" cy="759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F1C9-DFF3-4DD2-8692-7CB1DAD80262}">
      <dsp:nvSpPr>
        <dsp:cNvPr id="0" name=""/>
        <dsp:cNvSpPr/>
      </dsp:nvSpPr>
      <dsp:spPr>
        <a:xfrm>
          <a:off x="1027199" y="2126152"/>
          <a:ext cx="5002542" cy="607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3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•</a:t>
          </a:r>
          <a:r>
            <a:rPr lang="uk-UA" sz="2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гнучкість</a:t>
          </a:r>
          <a:r>
            <a:rPr lang="uk-UA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1027199" y="2126152"/>
        <a:ext cx="5002542" cy="607694"/>
      </dsp:txXfrm>
    </dsp:sp>
    <dsp:sp modelId="{556EFFFC-331C-4936-AD3E-83942B011264}">
      <dsp:nvSpPr>
        <dsp:cNvPr id="0" name=""/>
        <dsp:cNvSpPr/>
      </dsp:nvSpPr>
      <dsp:spPr>
        <a:xfrm>
          <a:off x="647390" y="2050190"/>
          <a:ext cx="759618" cy="759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CF2C4-40DC-497B-BBD0-EACCD14E20E9}">
      <dsp:nvSpPr>
        <dsp:cNvPr id="0" name=""/>
        <dsp:cNvSpPr/>
      </dsp:nvSpPr>
      <dsp:spPr>
        <a:xfrm>
          <a:off x="893549" y="3037402"/>
          <a:ext cx="5136192" cy="607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3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•</a:t>
          </a:r>
          <a:r>
            <a:rPr lang="uk-UA" sz="2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діалогічність</a:t>
          </a:r>
          <a:r>
            <a:rPr lang="uk-UA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893549" y="3037402"/>
        <a:ext cx="5136192" cy="607694"/>
      </dsp:txXfrm>
    </dsp:sp>
    <dsp:sp modelId="{341C2993-EBB1-474B-BA0E-795BB3068FFD}">
      <dsp:nvSpPr>
        <dsp:cNvPr id="0" name=""/>
        <dsp:cNvSpPr/>
      </dsp:nvSpPr>
      <dsp:spPr>
        <a:xfrm>
          <a:off x="513740" y="2961441"/>
          <a:ext cx="759618" cy="759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BE963-5528-4F0D-8D48-4603A6E9062F}">
      <dsp:nvSpPr>
        <dsp:cNvPr id="0" name=""/>
        <dsp:cNvSpPr/>
      </dsp:nvSpPr>
      <dsp:spPr>
        <a:xfrm>
          <a:off x="458093" y="3948652"/>
          <a:ext cx="5571648" cy="607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35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•</a:t>
          </a:r>
          <a:r>
            <a:rPr lang="uk-UA" sz="2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людиноцентризм</a:t>
          </a:r>
          <a:r>
            <a:rPr lang="uk-UA" sz="2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458093" y="3948652"/>
        <a:ext cx="5571648" cy="607694"/>
      </dsp:txXfrm>
    </dsp:sp>
    <dsp:sp modelId="{FD56994C-A500-4055-B211-5895E678B7BE}">
      <dsp:nvSpPr>
        <dsp:cNvPr id="0" name=""/>
        <dsp:cNvSpPr/>
      </dsp:nvSpPr>
      <dsp:spPr>
        <a:xfrm>
          <a:off x="78284" y="3872691"/>
          <a:ext cx="759618" cy="759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4872C-E922-42E2-B472-0AABD92493AF}">
      <dsp:nvSpPr>
        <dsp:cNvPr id="0" name=""/>
        <dsp:cNvSpPr/>
      </dsp:nvSpPr>
      <dsp:spPr>
        <a:xfrm>
          <a:off x="-5138530" y="-787140"/>
          <a:ext cx="6119280" cy="6119280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EF96B-1930-4753-BF2A-D5F563D8BD11}">
      <dsp:nvSpPr>
        <dsp:cNvPr id="0" name=""/>
        <dsp:cNvSpPr/>
      </dsp:nvSpPr>
      <dsp:spPr>
        <a:xfrm>
          <a:off x="513522" y="349419"/>
          <a:ext cx="5318694" cy="699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•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певна територія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/>
        </a:p>
      </dsp:txBody>
      <dsp:txXfrm>
        <a:off x="513522" y="349419"/>
        <a:ext cx="5318694" cy="699202"/>
      </dsp:txXfrm>
    </dsp:sp>
    <dsp:sp modelId="{09629B41-C254-4E09-8765-FB41A881E6BF}">
      <dsp:nvSpPr>
        <dsp:cNvPr id="0" name=""/>
        <dsp:cNvSpPr/>
      </dsp:nvSpPr>
      <dsp:spPr>
        <a:xfrm>
          <a:off x="76520" y="262019"/>
          <a:ext cx="874003" cy="87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CB881-27B0-4686-95DB-8862305242AF}">
      <dsp:nvSpPr>
        <dsp:cNvPr id="0" name=""/>
        <dsp:cNvSpPr/>
      </dsp:nvSpPr>
      <dsp:spPr>
        <a:xfrm>
          <a:off x="914391" y="1398405"/>
          <a:ext cx="4917824" cy="699202"/>
        </a:xfrm>
        <a:prstGeom prst="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•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певна частина соціального простору;</a:t>
          </a:r>
          <a:endParaRPr lang="en-US" sz="2800" kern="1200" dirty="0"/>
        </a:p>
      </dsp:txBody>
      <dsp:txXfrm>
        <a:off x="914391" y="1398405"/>
        <a:ext cx="4917824" cy="699202"/>
      </dsp:txXfrm>
    </dsp:sp>
    <dsp:sp modelId="{621A5CCA-AD8C-4419-9FC6-AEDAEFDFB063}">
      <dsp:nvSpPr>
        <dsp:cNvPr id="0" name=""/>
        <dsp:cNvSpPr/>
      </dsp:nvSpPr>
      <dsp:spPr>
        <a:xfrm>
          <a:off x="477389" y="1311005"/>
          <a:ext cx="874003" cy="87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F1C9-DFF3-4DD2-8692-7CB1DAD80262}">
      <dsp:nvSpPr>
        <dsp:cNvPr id="0" name=""/>
        <dsp:cNvSpPr/>
      </dsp:nvSpPr>
      <dsp:spPr>
        <a:xfrm>
          <a:off x="914391" y="2447391"/>
          <a:ext cx="4917824" cy="699202"/>
        </a:xfrm>
        <a:prstGeom prst="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•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єдність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kern="1200" dirty="0"/>
        </a:p>
      </dsp:txBody>
      <dsp:txXfrm>
        <a:off x="914391" y="2447391"/>
        <a:ext cx="4917824" cy="699202"/>
      </dsp:txXfrm>
    </dsp:sp>
    <dsp:sp modelId="{556EFFFC-331C-4936-AD3E-83942B011264}">
      <dsp:nvSpPr>
        <dsp:cNvPr id="0" name=""/>
        <dsp:cNvSpPr/>
      </dsp:nvSpPr>
      <dsp:spPr>
        <a:xfrm>
          <a:off x="477389" y="2359991"/>
          <a:ext cx="874003" cy="87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CF2C4-40DC-497B-BBD0-EACCD14E20E9}">
      <dsp:nvSpPr>
        <dsp:cNvPr id="0" name=""/>
        <dsp:cNvSpPr/>
      </dsp:nvSpPr>
      <dsp:spPr>
        <a:xfrm>
          <a:off x="513522" y="3496377"/>
          <a:ext cx="5318694" cy="699202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•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цілісне утворення в галузі освіти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kern="1200" dirty="0"/>
        </a:p>
      </dsp:txBody>
      <dsp:txXfrm>
        <a:off x="513522" y="3496377"/>
        <a:ext cx="5318694" cy="699202"/>
      </dsp:txXfrm>
    </dsp:sp>
    <dsp:sp modelId="{341C2993-EBB1-474B-BA0E-795BB3068FFD}">
      <dsp:nvSpPr>
        <dsp:cNvPr id="0" name=""/>
        <dsp:cNvSpPr/>
      </dsp:nvSpPr>
      <dsp:spPr>
        <a:xfrm>
          <a:off x="76520" y="3408977"/>
          <a:ext cx="874003" cy="87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4872C-E922-42E2-B472-0AABD92493AF}">
      <dsp:nvSpPr>
        <dsp:cNvPr id="0" name=""/>
        <dsp:cNvSpPr/>
      </dsp:nvSpPr>
      <dsp:spPr>
        <a:xfrm>
          <a:off x="-6116044" y="-935747"/>
          <a:ext cx="7280496" cy="728049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EF96B-1930-4753-BF2A-D5F563D8BD11}">
      <dsp:nvSpPr>
        <dsp:cNvPr id="0" name=""/>
        <dsp:cNvSpPr/>
      </dsp:nvSpPr>
      <dsp:spPr>
        <a:xfrm>
          <a:off x="433639" y="284837"/>
          <a:ext cx="7409931" cy="56945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0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• 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демократизація </a:t>
          </a:r>
          <a:r>
            <a:rPr lang="uk-UA" sz="22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соціобуття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вихованців</a:t>
          </a:r>
          <a:endParaRPr lang="uk-UA" sz="2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639" y="284837"/>
        <a:ext cx="7409931" cy="569459"/>
      </dsp:txXfrm>
    </dsp:sp>
    <dsp:sp modelId="{09629B41-C254-4E09-8765-FB41A881E6BF}">
      <dsp:nvSpPr>
        <dsp:cNvPr id="0" name=""/>
        <dsp:cNvSpPr/>
      </dsp:nvSpPr>
      <dsp:spPr>
        <a:xfrm>
          <a:off x="77727" y="213655"/>
          <a:ext cx="711824" cy="711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CB881-27B0-4686-95DB-8862305242AF}">
      <dsp:nvSpPr>
        <dsp:cNvPr id="0" name=""/>
        <dsp:cNvSpPr/>
      </dsp:nvSpPr>
      <dsp:spPr>
        <a:xfrm>
          <a:off x="902058" y="1138919"/>
          <a:ext cx="6941511" cy="569459"/>
        </a:xfrm>
        <a:prstGeom prst="rect">
          <a:avLst/>
        </a:prstGeom>
        <a:solidFill>
          <a:schemeClr val="accent2">
            <a:shade val="80000"/>
            <a:hueOff val="103918"/>
            <a:satOff val="-4451"/>
            <a:lumOff val="61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0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• 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гуманізація </a:t>
          </a:r>
          <a:r>
            <a:rPr lang="uk-UA" sz="22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соціобуття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вихованців</a:t>
          </a:r>
          <a:endParaRPr lang="uk-UA" sz="2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2058" y="1138919"/>
        <a:ext cx="6941511" cy="569459"/>
      </dsp:txXfrm>
    </dsp:sp>
    <dsp:sp modelId="{621A5CCA-AD8C-4419-9FC6-AEDAEFDFB063}">
      <dsp:nvSpPr>
        <dsp:cNvPr id="0" name=""/>
        <dsp:cNvSpPr/>
      </dsp:nvSpPr>
      <dsp:spPr>
        <a:xfrm>
          <a:off x="546146" y="1067736"/>
          <a:ext cx="711824" cy="711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03918"/>
              <a:satOff val="-4451"/>
              <a:lumOff val="61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F1C9-DFF3-4DD2-8692-7CB1DAD80262}">
      <dsp:nvSpPr>
        <dsp:cNvPr id="0" name=""/>
        <dsp:cNvSpPr/>
      </dsp:nvSpPr>
      <dsp:spPr>
        <a:xfrm>
          <a:off x="1116255" y="1993000"/>
          <a:ext cx="6727315" cy="569459"/>
        </a:xfrm>
        <a:prstGeom prst="rect">
          <a:avLst/>
        </a:prstGeom>
        <a:solidFill>
          <a:schemeClr val="accent2">
            <a:shade val="80000"/>
            <a:hueOff val="207837"/>
            <a:satOff val="-8903"/>
            <a:lumOff val="12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0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• 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індивідуалізація </a:t>
          </a:r>
          <a:r>
            <a:rPr lang="uk-UA" sz="22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соціобуття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вихованців</a:t>
          </a:r>
          <a:endParaRPr lang="uk-UA" sz="2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255" y="1993000"/>
        <a:ext cx="6727315" cy="569459"/>
      </dsp:txXfrm>
    </dsp:sp>
    <dsp:sp modelId="{556EFFFC-331C-4936-AD3E-83942B011264}">
      <dsp:nvSpPr>
        <dsp:cNvPr id="0" name=""/>
        <dsp:cNvSpPr/>
      </dsp:nvSpPr>
      <dsp:spPr>
        <a:xfrm>
          <a:off x="760342" y="1921817"/>
          <a:ext cx="711824" cy="711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207837"/>
              <a:satOff val="-8903"/>
              <a:lumOff val="12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CF2C4-40DC-497B-BBD0-EACCD14E20E9}">
      <dsp:nvSpPr>
        <dsp:cNvPr id="0" name=""/>
        <dsp:cNvSpPr/>
      </dsp:nvSpPr>
      <dsp:spPr>
        <a:xfrm>
          <a:off x="1116255" y="2846540"/>
          <a:ext cx="6727315" cy="569459"/>
        </a:xfrm>
        <a:prstGeom prst="rect">
          <a:avLst/>
        </a:prstGeom>
        <a:solidFill>
          <a:schemeClr val="accent2">
            <a:shade val="80000"/>
            <a:hueOff val="311755"/>
            <a:satOff val="-13354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0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• 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культивування творчих можливостей вихованців</a:t>
          </a:r>
          <a:endParaRPr lang="uk-UA" sz="2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255" y="2846540"/>
        <a:ext cx="6727315" cy="569459"/>
      </dsp:txXfrm>
    </dsp:sp>
    <dsp:sp modelId="{341C2993-EBB1-474B-BA0E-795BB3068FFD}">
      <dsp:nvSpPr>
        <dsp:cNvPr id="0" name=""/>
        <dsp:cNvSpPr/>
      </dsp:nvSpPr>
      <dsp:spPr>
        <a:xfrm>
          <a:off x="760342" y="2775357"/>
          <a:ext cx="711824" cy="711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311755"/>
              <a:satOff val="-13354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BE963-5528-4F0D-8D48-4603A6E9062F}">
      <dsp:nvSpPr>
        <dsp:cNvPr id="0" name=""/>
        <dsp:cNvSpPr/>
      </dsp:nvSpPr>
      <dsp:spPr>
        <a:xfrm>
          <a:off x="902058" y="3700621"/>
          <a:ext cx="6941511" cy="569459"/>
        </a:xfrm>
        <a:prstGeom prst="rect">
          <a:avLst/>
        </a:prstGeom>
        <a:solidFill>
          <a:schemeClr val="accent2">
            <a:shade val="80000"/>
            <a:hueOff val="415674"/>
            <a:satOff val="-17806"/>
            <a:lumOff val="245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0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• 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особистісно-конструктивних відносин</a:t>
          </a:r>
          <a:endParaRPr lang="uk-UA" sz="2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2058" y="3700621"/>
        <a:ext cx="6941511" cy="569459"/>
      </dsp:txXfrm>
    </dsp:sp>
    <dsp:sp modelId="{FD56994C-A500-4055-B211-5895E678B7BE}">
      <dsp:nvSpPr>
        <dsp:cNvPr id="0" name=""/>
        <dsp:cNvSpPr/>
      </dsp:nvSpPr>
      <dsp:spPr>
        <a:xfrm>
          <a:off x="546146" y="3629439"/>
          <a:ext cx="711824" cy="711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415674"/>
              <a:satOff val="-17806"/>
              <a:lumOff val="24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53952-9AEA-4EA6-969D-8346C52DAF8A}">
      <dsp:nvSpPr>
        <dsp:cNvPr id="0" name=""/>
        <dsp:cNvSpPr/>
      </dsp:nvSpPr>
      <dsp:spPr>
        <a:xfrm>
          <a:off x="433639" y="4554702"/>
          <a:ext cx="7409931" cy="569459"/>
        </a:xfrm>
        <a:prstGeom prst="rect">
          <a:avLst/>
        </a:prstGeom>
        <a:solidFill>
          <a:schemeClr val="accent2">
            <a:shade val="80000"/>
            <a:hueOff val="519592"/>
            <a:satOff val="-22257"/>
            <a:lumOff val="30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0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• </a:t>
          </a:r>
          <a:r>
            <a:rPr lang="uk-UA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 життєдіяльність вихованців</a:t>
          </a:r>
          <a:endParaRPr lang="uk-UA" sz="2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639" y="4554702"/>
        <a:ext cx="7409931" cy="569459"/>
      </dsp:txXfrm>
    </dsp:sp>
    <dsp:sp modelId="{750487BF-B767-4CFB-BA64-295613610C06}">
      <dsp:nvSpPr>
        <dsp:cNvPr id="0" name=""/>
        <dsp:cNvSpPr/>
      </dsp:nvSpPr>
      <dsp:spPr>
        <a:xfrm>
          <a:off x="77727" y="4483520"/>
          <a:ext cx="711824" cy="711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6.pn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image" Target="../media/image10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20.svg"/><Relationship Id="rId15" Type="http://schemas.openxmlformats.org/officeDocument/2006/relationships/image" Target="../media/image14.jpe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0" y="2776500"/>
            <a:ext cx="10868980" cy="1305000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освітнього простору ЗПО</a:t>
            </a:r>
            <a:endParaRPr lang="ru-RU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56000" y="189000"/>
            <a:ext cx="1026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</a:t>
            </a:r>
            <a:r>
              <a:rPr lang="uk-UA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цький</a:t>
            </a:r>
            <a:r>
              <a:rPr lang="uk-UA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обласний палац </a:t>
            </a:r>
          </a:p>
          <a:p>
            <a:r>
              <a:rPr lang="uk-UA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 та юнацької творчості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7356000" y="5139000"/>
            <a:ext cx="4926000" cy="18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6727855" y="4419000"/>
            <a:ext cx="5153980" cy="130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Соколенко,</a:t>
            </a:r>
          </a:p>
          <a:p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авідувачка методичного відділу.</a:t>
            </a:r>
          </a:p>
          <a:p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педагогічних наук, доцент 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простору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F951BD-B5E9-4A9C-B38A-B550DA9CB727}"/>
              </a:ext>
            </a:extLst>
          </p:cNvPr>
          <p:cNvSpPr txBox="1"/>
          <p:nvPr/>
        </p:nvSpPr>
        <p:spPr>
          <a:xfrm>
            <a:off x="8571000" y="290597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2025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43CE42-D796-4DEC-B36E-EF3BF590FA0D}"/>
              </a:ext>
            </a:extLst>
          </p:cNvPr>
          <p:cNvSpPr txBox="1"/>
          <p:nvPr/>
        </p:nvSpPr>
        <p:spPr>
          <a:xfrm>
            <a:off x="5219680" y="291792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2015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518C7DC-10E2-4B39-92F5-5EFCDDC06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966850" y="4064952"/>
            <a:ext cx="360000" cy="360000"/>
          </a:xfrm>
          <a:prstGeom prst="rect">
            <a:avLst/>
          </a:prstGeom>
        </p:spPr>
      </p:pic>
      <p:sp>
        <p:nvSpPr>
          <p:cNvPr id="28" name="Текст 11">
            <a:extLst>
              <a:ext uri="{FF2B5EF4-FFF2-40B4-BE49-F238E27FC236}">
                <a16:creationId xmlns:a16="http://schemas.microsoft.com/office/drawing/2014/main" xmlns="" id="{6518AAFD-ED0D-4F77-BD2D-F9EDABE5D682}"/>
              </a:ext>
            </a:extLst>
          </p:cNvPr>
          <p:cNvSpPr txBox="1">
            <a:spLocks/>
          </p:cNvSpPr>
          <p:nvPr/>
        </p:nvSpPr>
        <p:spPr>
          <a:xfrm>
            <a:off x="763586" y="1629000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098" name="Picture 2" descr="Карта Украины. Пластиковый стенд (Англ. язык), фото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000"/>
            <a:ext cx="1731000" cy="12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 txBox="1">
            <a:spLocks/>
          </p:cNvSpPr>
          <p:nvPr/>
        </p:nvSpPr>
        <p:spPr>
          <a:xfrm>
            <a:off x="1923335" y="1365779"/>
            <a:ext cx="7470001" cy="94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ериторіальна визначеність освітніх послуг;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" descr="52,843 Technology Symbol Mathematic Wall Murals - Canvas Prints - Stickers  | Wallsheav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" name="AutoShape 6" descr="52,843 Technology Symbol Mathematic Wall Murals - Canvas Prints - Stickers  | Wallsheav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AutoShape 8" descr="52,843 Technology Symbol Mathematic Wall Murals - Canvas Prints - Stickers  | Wallsheav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AutoShape 10" descr="52,843 Technology Symbol Mathematic Wall Murals - Canvas Prints - Stickers  | Wallsheav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52,843 Technology Symbol Mathematic Wall Murals - Canvas Prints - Stickers  | Wallsheaven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b="3161"/>
          <a:stretch/>
        </p:blipFill>
        <p:spPr bwMode="auto">
          <a:xfrm>
            <a:off x="9691820" y="1365779"/>
            <a:ext cx="2299180" cy="20634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 txBox="1">
            <a:spLocks/>
          </p:cNvSpPr>
          <p:nvPr/>
        </p:nvSpPr>
        <p:spPr>
          <a:xfrm>
            <a:off x="5219680" y="2169149"/>
            <a:ext cx="5176830" cy="854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ілісність елементів освіти;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0" name="Picture 14" descr="Озарени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0" y="2949275"/>
            <a:ext cx="1767670" cy="12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 txBox="1">
            <a:spLocks/>
          </p:cNvSpPr>
          <p:nvPr/>
        </p:nvSpPr>
        <p:spPr>
          <a:xfrm>
            <a:off x="1676849" y="2949095"/>
            <a:ext cx="4329151" cy="94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системність;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2" name="Picture 16" descr="https://lh3.googleusercontent.com/3XDcFYpSZmODsr_65W_1QhJMLyWQeBus57_vmjPZH2BiHF_uGrDwWWWIVpJAYybQJHwe=s10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71" y="3669352"/>
            <a:ext cx="1863229" cy="15111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 txBox="1">
            <a:spLocks/>
          </p:cNvSpPr>
          <p:nvPr/>
        </p:nvSpPr>
        <p:spPr>
          <a:xfrm>
            <a:off x="6095998" y="4064953"/>
            <a:ext cx="4232773" cy="1029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аявність просторових координат ;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4" name="Picture 18" descr="https://lh3.googleusercontent.com/WXqbpizOe9hn0fAZdLAH7tlQAIfc5JDQN-JuKts-5FN9TLsBJx6E_T0ghzEE7xOWkq5pnsU=s1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" y="4424951"/>
            <a:ext cx="1663827" cy="1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 txBox="1">
            <a:spLocks/>
          </p:cNvSpPr>
          <p:nvPr/>
        </p:nvSpPr>
        <p:spPr>
          <a:xfrm>
            <a:off x="1661410" y="4679064"/>
            <a:ext cx="3745566" cy="8298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інформаційність</a:t>
            </a:r>
            <a:r>
              <a:rPr lang="uk-U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6" name="Picture 20" descr="Реформа середньої освіти у партнерстві з місцевим самоврядуванням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24" y="5319000"/>
            <a:ext cx="2676641" cy="14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 txBox="1">
            <a:spLocks/>
          </p:cNvSpPr>
          <p:nvPr/>
        </p:nvSpPr>
        <p:spPr>
          <a:xfrm>
            <a:off x="6454613" y="5310342"/>
            <a:ext cx="5737387" cy="10290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собистісно-розвивальна спрямованість освіти;</a:t>
            </a:r>
          </a:p>
          <a:p>
            <a:pPr algn="just"/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дність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имог до змісту освіти 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549000"/>
            <a:ext cx="10485000" cy="83981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простору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449000"/>
            <a:ext cx="2901000" cy="171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глобальний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23400"/>
            <a:ext cx="4192359" cy="155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національно‐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77379"/>
            <a:ext cx="2901000" cy="1680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муніципальний (міський територіальний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8867" y="1420833"/>
            <a:ext cx="3122564" cy="100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континентальний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1000" y="2415916"/>
            <a:ext cx="3368307" cy="1207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3429000"/>
            <a:ext cx="2545431" cy="170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локальний (окремого освітнього закладу)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2360" y="5135692"/>
            <a:ext cx="2575402" cy="168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особистісний освітній простір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41431" y="1449000"/>
            <a:ext cx="2520280" cy="19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простір країни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71720" y="3362691"/>
            <a:ext cx="2520280" cy="177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територіально‐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26000" y="5157190"/>
            <a:ext cx="2766000" cy="1700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 ЗПО: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2443;p5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686000" y="3411584"/>
            <a:ext cx="1620000" cy="12625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723;p86"/>
          <p:cNvSpPr/>
          <p:nvPr/>
        </p:nvSpPr>
        <p:spPr>
          <a:xfrm>
            <a:off x="2072532" y="3796323"/>
            <a:ext cx="878598" cy="534384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68;p52"/>
          <p:cNvSpPr txBox="1"/>
          <p:nvPr/>
        </p:nvSpPr>
        <p:spPr>
          <a:xfrm>
            <a:off x="1343631" y="4662576"/>
            <a:ext cx="2336400" cy="39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4000" b="1" dirty="0" smtClean="0">
                <a:solidFill>
                  <a:srgbClr val="073763"/>
                </a:solidFill>
                <a:latin typeface="Times New Roman" panose="02020603050405020304" pitchFamily="18" charset="0"/>
                <a:ea typeface="Overpass Black"/>
                <a:cs typeface="Times New Roman" panose="02020603050405020304" pitchFamily="18" charset="0"/>
                <a:sym typeface="Overpass Black"/>
              </a:rPr>
              <a:t>Ігровий</a:t>
            </a:r>
            <a:endParaRPr lang="uk-UA" sz="4000" b="1" dirty="0">
              <a:solidFill>
                <a:srgbClr val="073763"/>
              </a:solidFill>
              <a:latin typeface="Times New Roman" panose="02020603050405020304" pitchFamily="18" charset="0"/>
              <a:ea typeface="Overpass Black"/>
              <a:cs typeface="Times New Roman" panose="02020603050405020304" pitchFamily="18" charset="0"/>
              <a:sym typeface="Overpass Black"/>
            </a:endParaRPr>
          </a:p>
        </p:txBody>
      </p:sp>
      <p:sp>
        <p:nvSpPr>
          <p:cNvPr id="7" name="Google Shape;2465;p52"/>
          <p:cNvSpPr/>
          <p:nvPr/>
        </p:nvSpPr>
        <p:spPr>
          <a:xfrm rot="-1089028">
            <a:off x="3091796" y="3460156"/>
            <a:ext cx="1111701" cy="281313"/>
          </a:xfrm>
          <a:custGeom>
            <a:avLst/>
            <a:gdLst/>
            <a:ahLst/>
            <a:cxnLst/>
            <a:rect l="l" t="t" r="r" b="b"/>
            <a:pathLst>
              <a:path w="44470" h="11253" extrusionOk="0">
                <a:moveTo>
                  <a:pt x="0" y="7032"/>
                </a:moveTo>
                <a:cubicBezTo>
                  <a:pt x="3974" y="7702"/>
                  <a:pt x="20584" y="12212"/>
                  <a:pt x="23843" y="11051"/>
                </a:cubicBezTo>
                <a:cubicBezTo>
                  <a:pt x="27102" y="9890"/>
                  <a:pt x="16118" y="603"/>
                  <a:pt x="19556" y="67"/>
                </a:cubicBezTo>
                <a:cubicBezTo>
                  <a:pt x="22994" y="-469"/>
                  <a:pt x="40318" y="6541"/>
                  <a:pt x="44470" y="783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pic>
        <p:nvPicPr>
          <p:cNvPr id="8" name="Google Shape;2444;p52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4136462" y="3098239"/>
            <a:ext cx="1374537" cy="12324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14727;p88"/>
          <p:cNvGrpSpPr/>
          <p:nvPr/>
        </p:nvGrpSpPr>
        <p:grpSpPr>
          <a:xfrm>
            <a:off x="4561817" y="3395868"/>
            <a:ext cx="523826" cy="637210"/>
            <a:chOff x="1768821" y="3361108"/>
            <a:chExt cx="278739" cy="339073"/>
          </a:xfrm>
          <a:solidFill>
            <a:srgbClr val="FFFF00"/>
          </a:solidFill>
        </p:grpSpPr>
        <p:sp>
          <p:nvSpPr>
            <p:cNvPr id="10" name="Google Shape;14728;p88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29;p88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730;p88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31;p88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32;p88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33;p88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34;p88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35;p88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36;p88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737;p88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738;p88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470;p52"/>
          <p:cNvSpPr txBox="1"/>
          <p:nvPr/>
        </p:nvSpPr>
        <p:spPr>
          <a:xfrm>
            <a:off x="2432646" y="5190704"/>
            <a:ext cx="366335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4000" b="1" dirty="0" smtClean="0">
                <a:solidFill>
                  <a:srgbClr val="073763"/>
                </a:solidFill>
                <a:latin typeface="Times New Roman" panose="02020603050405020304" pitchFamily="18" charset="0"/>
                <a:ea typeface="Overpass Black"/>
                <a:cs typeface="Times New Roman" panose="02020603050405020304" pitchFamily="18" charset="0"/>
                <a:sym typeface="Overpass Black"/>
              </a:rPr>
              <a:t>Розвивальний</a:t>
            </a:r>
            <a:endParaRPr lang="uk-UA" sz="4000" b="1" dirty="0">
              <a:solidFill>
                <a:srgbClr val="073763"/>
              </a:solidFill>
              <a:latin typeface="Times New Roman" panose="02020603050405020304" pitchFamily="18" charset="0"/>
              <a:ea typeface="Overpass Black"/>
              <a:cs typeface="Times New Roman" panose="02020603050405020304" pitchFamily="18" charset="0"/>
              <a:sym typeface="Overpass Black"/>
            </a:endParaRPr>
          </a:p>
        </p:txBody>
      </p:sp>
      <p:sp>
        <p:nvSpPr>
          <p:cNvPr id="22" name="Google Shape;2466;p52"/>
          <p:cNvSpPr/>
          <p:nvPr/>
        </p:nvSpPr>
        <p:spPr>
          <a:xfrm rot="-512747">
            <a:off x="5282672" y="3204553"/>
            <a:ext cx="1218903" cy="286876"/>
          </a:xfrm>
          <a:custGeom>
            <a:avLst/>
            <a:gdLst/>
            <a:ahLst/>
            <a:cxnLst/>
            <a:rect l="l" t="t" r="r" b="b"/>
            <a:pathLst>
              <a:path w="48756" h="11475" extrusionOk="0">
                <a:moveTo>
                  <a:pt x="0" y="1027"/>
                </a:moveTo>
                <a:cubicBezTo>
                  <a:pt x="3974" y="982"/>
                  <a:pt x="15716" y="-982"/>
                  <a:pt x="23842" y="759"/>
                </a:cubicBezTo>
                <a:cubicBezTo>
                  <a:pt x="31968" y="2500"/>
                  <a:pt x="44604" y="9689"/>
                  <a:pt x="48756" y="11475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pic>
        <p:nvPicPr>
          <p:cNvPr id="23" name="Google Shape;2445;p52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6380944" y="3282720"/>
            <a:ext cx="1530000" cy="1135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14703;p88"/>
          <p:cNvGrpSpPr/>
          <p:nvPr/>
        </p:nvGrpSpPr>
        <p:grpSpPr>
          <a:xfrm>
            <a:off x="6841009" y="3523358"/>
            <a:ext cx="546867" cy="676561"/>
            <a:chOff x="2667821" y="3361108"/>
            <a:chExt cx="273046" cy="337801"/>
          </a:xfrm>
          <a:solidFill>
            <a:srgbClr val="FFFF00"/>
          </a:solidFill>
        </p:grpSpPr>
        <p:sp>
          <p:nvSpPr>
            <p:cNvPr id="25" name="Google Shape;14704;p88"/>
            <p:cNvSpPr/>
            <p:nvPr/>
          </p:nvSpPr>
          <p:spPr>
            <a:xfrm>
              <a:off x="2799971" y="3361108"/>
              <a:ext cx="10273" cy="36385"/>
            </a:xfrm>
            <a:custGeom>
              <a:avLst/>
              <a:gdLst/>
              <a:ahLst/>
              <a:cxnLst/>
              <a:rect l="l" t="t" r="r" b="b"/>
              <a:pathLst>
                <a:path w="323" h="114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705;p88"/>
            <p:cNvSpPr/>
            <p:nvPr/>
          </p:nvSpPr>
          <p:spPr>
            <a:xfrm>
              <a:off x="2838964" y="3371063"/>
              <a:ext cx="22009" cy="34381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706;p88"/>
            <p:cNvSpPr/>
            <p:nvPr/>
          </p:nvSpPr>
          <p:spPr>
            <a:xfrm>
              <a:off x="2873822" y="3399815"/>
              <a:ext cx="29197" cy="28338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707;p88"/>
            <p:cNvSpPr/>
            <p:nvPr/>
          </p:nvSpPr>
          <p:spPr>
            <a:xfrm>
              <a:off x="2894655" y="3442656"/>
              <a:ext cx="37116" cy="19592"/>
            </a:xfrm>
            <a:custGeom>
              <a:avLst/>
              <a:gdLst/>
              <a:ahLst/>
              <a:cxnLst/>
              <a:rect l="l" t="t" r="r" b="b"/>
              <a:pathLst>
                <a:path w="1167" h="616" extrusionOk="0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708;p88"/>
            <p:cNvSpPr/>
            <p:nvPr/>
          </p:nvSpPr>
          <p:spPr>
            <a:xfrm>
              <a:off x="2904482" y="3493258"/>
              <a:ext cx="36385" cy="10273"/>
            </a:xfrm>
            <a:custGeom>
              <a:avLst/>
              <a:gdLst/>
              <a:ahLst/>
              <a:cxnLst/>
              <a:rect l="l" t="t" r="r" b="b"/>
              <a:pathLst>
                <a:path w="1144" h="323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709;p88"/>
            <p:cNvSpPr/>
            <p:nvPr/>
          </p:nvSpPr>
          <p:spPr>
            <a:xfrm>
              <a:off x="2895386" y="3533364"/>
              <a:ext cx="35653" cy="20196"/>
            </a:xfrm>
            <a:custGeom>
              <a:avLst/>
              <a:gdLst/>
              <a:ahLst/>
              <a:cxnLst/>
              <a:rect l="l" t="t" r="r" b="b"/>
              <a:pathLst>
                <a:path w="1121" h="635" extrusionOk="0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710;p88"/>
            <p:cNvSpPr/>
            <p:nvPr/>
          </p:nvSpPr>
          <p:spPr>
            <a:xfrm>
              <a:off x="2872677" y="3567586"/>
              <a:ext cx="30692" cy="28338"/>
            </a:xfrm>
            <a:custGeom>
              <a:avLst/>
              <a:gdLst/>
              <a:ahLst/>
              <a:cxnLst/>
              <a:rect l="l" t="t" r="r" b="b"/>
              <a:pathLst>
                <a:path w="965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711;p88"/>
            <p:cNvSpPr/>
            <p:nvPr/>
          </p:nvSpPr>
          <p:spPr>
            <a:xfrm>
              <a:off x="2838233" y="3589818"/>
              <a:ext cx="21214" cy="34318"/>
            </a:xfrm>
            <a:custGeom>
              <a:avLst/>
              <a:gdLst/>
              <a:ahLst/>
              <a:cxnLst/>
              <a:rect l="l" t="t" r="r" b="b"/>
              <a:pathLst>
                <a:path w="667" h="1079" extrusionOk="0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712;p88"/>
            <p:cNvSpPr/>
            <p:nvPr/>
          </p:nvSpPr>
          <p:spPr>
            <a:xfrm>
              <a:off x="2747334" y="3589754"/>
              <a:ext cx="21627" cy="34572"/>
            </a:xfrm>
            <a:custGeom>
              <a:avLst/>
              <a:gdLst/>
              <a:ahLst/>
              <a:cxnLst/>
              <a:rect l="l" t="t" r="r" b="b"/>
              <a:pathLst>
                <a:path w="680" h="1087" extrusionOk="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13;p88"/>
            <p:cNvSpPr/>
            <p:nvPr/>
          </p:nvSpPr>
          <p:spPr>
            <a:xfrm>
              <a:off x="2705319" y="3566441"/>
              <a:ext cx="29547" cy="28625"/>
            </a:xfrm>
            <a:custGeom>
              <a:avLst/>
              <a:gdLst/>
              <a:ahLst/>
              <a:cxnLst/>
              <a:rect l="l" t="t" r="r" b="b"/>
              <a:pathLst>
                <a:path w="929" h="900" extrusionOk="0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14;p88"/>
            <p:cNvSpPr/>
            <p:nvPr/>
          </p:nvSpPr>
          <p:spPr>
            <a:xfrm>
              <a:off x="2676918" y="3532060"/>
              <a:ext cx="35240" cy="20133"/>
            </a:xfrm>
            <a:custGeom>
              <a:avLst/>
              <a:gdLst/>
              <a:ahLst/>
              <a:cxnLst/>
              <a:rect l="l" t="t" r="r" b="b"/>
              <a:pathLst>
                <a:path w="1108" h="633" extrusionOk="0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15;p88"/>
            <p:cNvSpPr/>
            <p:nvPr/>
          </p:nvSpPr>
          <p:spPr>
            <a:xfrm>
              <a:off x="2667821" y="3491763"/>
              <a:ext cx="36385" cy="10241"/>
            </a:xfrm>
            <a:custGeom>
              <a:avLst/>
              <a:gdLst/>
              <a:ahLst/>
              <a:cxnLst/>
              <a:rect l="l" t="t" r="r" b="b"/>
              <a:pathLst>
                <a:path w="1144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716;p88"/>
            <p:cNvSpPr/>
            <p:nvPr/>
          </p:nvSpPr>
          <p:spPr>
            <a:xfrm>
              <a:off x="2677267" y="3441702"/>
              <a:ext cx="35653" cy="20069"/>
            </a:xfrm>
            <a:custGeom>
              <a:avLst/>
              <a:gdLst/>
              <a:ahLst/>
              <a:cxnLst/>
              <a:rect l="l" t="t" r="r" b="b"/>
              <a:pathLst>
                <a:path w="1121" h="631" extrusionOk="0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717;p88"/>
            <p:cNvSpPr/>
            <p:nvPr/>
          </p:nvSpPr>
          <p:spPr>
            <a:xfrm>
              <a:off x="2706051" y="3399084"/>
              <a:ext cx="30724" cy="28338"/>
            </a:xfrm>
            <a:custGeom>
              <a:avLst/>
              <a:gdLst/>
              <a:ahLst/>
              <a:cxnLst/>
              <a:rect l="l" t="t" r="r" b="b"/>
              <a:pathLst>
                <a:path w="966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18;p88"/>
            <p:cNvSpPr/>
            <p:nvPr/>
          </p:nvSpPr>
          <p:spPr>
            <a:xfrm>
              <a:off x="2748861" y="3370713"/>
              <a:ext cx="21596" cy="34190"/>
            </a:xfrm>
            <a:custGeom>
              <a:avLst/>
              <a:gdLst/>
              <a:ahLst/>
              <a:cxnLst/>
              <a:rect l="l" t="t" r="r" b="b"/>
              <a:pathLst>
                <a:path w="679" h="1075" extrusionOk="0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19;p88"/>
            <p:cNvSpPr/>
            <p:nvPr/>
          </p:nvSpPr>
          <p:spPr>
            <a:xfrm>
              <a:off x="2749242" y="3533364"/>
              <a:ext cx="111731" cy="115198"/>
            </a:xfrm>
            <a:custGeom>
              <a:avLst/>
              <a:gdLst/>
              <a:ahLst/>
              <a:cxnLst/>
              <a:rect l="l" t="t" r="r" b="b"/>
              <a:pathLst>
                <a:path w="3513" h="3622" extrusionOk="0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20;p88"/>
            <p:cNvSpPr/>
            <p:nvPr/>
          </p:nvSpPr>
          <p:spPr>
            <a:xfrm>
              <a:off x="2795010" y="3417371"/>
              <a:ext cx="94365" cy="106960"/>
            </a:xfrm>
            <a:custGeom>
              <a:avLst/>
              <a:gdLst/>
              <a:ahLst/>
              <a:cxnLst/>
              <a:rect l="l" t="t" r="r" b="b"/>
              <a:pathLst>
                <a:path w="2967" h="3363" extrusionOk="0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21;p88"/>
            <p:cNvSpPr/>
            <p:nvPr/>
          </p:nvSpPr>
          <p:spPr>
            <a:xfrm>
              <a:off x="2719695" y="3433974"/>
              <a:ext cx="76141" cy="101744"/>
            </a:xfrm>
            <a:custGeom>
              <a:avLst/>
              <a:gdLst/>
              <a:ahLst/>
              <a:cxnLst/>
              <a:rect l="l" t="t" r="r" b="b"/>
              <a:pathLst>
                <a:path w="2394" h="3199" extrusionOk="0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22;p88"/>
            <p:cNvSpPr/>
            <p:nvPr/>
          </p:nvSpPr>
          <p:spPr>
            <a:xfrm>
              <a:off x="2787472" y="3594366"/>
              <a:ext cx="32600" cy="104543"/>
            </a:xfrm>
            <a:custGeom>
              <a:avLst/>
              <a:gdLst/>
              <a:ahLst/>
              <a:cxnLst/>
              <a:rect l="l" t="t" r="r" b="b"/>
              <a:pathLst>
                <a:path w="1025" h="328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2467;p52"/>
          <p:cNvSpPr/>
          <p:nvPr/>
        </p:nvSpPr>
        <p:spPr>
          <a:xfrm rot="-9518473" flipH="1">
            <a:off x="7729053" y="3907262"/>
            <a:ext cx="1111729" cy="281320"/>
          </a:xfrm>
          <a:custGeom>
            <a:avLst/>
            <a:gdLst/>
            <a:ahLst/>
            <a:cxnLst/>
            <a:rect l="l" t="t" r="r" b="b"/>
            <a:pathLst>
              <a:path w="44470" h="11253" extrusionOk="0">
                <a:moveTo>
                  <a:pt x="0" y="7032"/>
                </a:moveTo>
                <a:cubicBezTo>
                  <a:pt x="3974" y="7702"/>
                  <a:pt x="20584" y="12212"/>
                  <a:pt x="23843" y="11051"/>
                </a:cubicBezTo>
                <a:cubicBezTo>
                  <a:pt x="27102" y="9890"/>
                  <a:pt x="16118" y="603"/>
                  <a:pt x="19556" y="67"/>
                </a:cubicBezTo>
                <a:cubicBezTo>
                  <a:pt x="22994" y="-469"/>
                  <a:pt x="40318" y="6541"/>
                  <a:pt x="44470" y="783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55" name="Google Shape;2472;p52"/>
          <p:cNvSpPr txBox="1"/>
          <p:nvPr/>
        </p:nvSpPr>
        <p:spPr>
          <a:xfrm>
            <a:off x="4625204" y="4490038"/>
            <a:ext cx="328574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4000" b="1" dirty="0" smtClean="0">
                <a:solidFill>
                  <a:srgbClr val="073763"/>
                </a:solidFill>
                <a:latin typeface="Times New Roman" panose="02020603050405020304" pitchFamily="18" charset="0"/>
                <a:ea typeface="Overpass Black"/>
                <a:cs typeface="Times New Roman" panose="02020603050405020304" pitchFamily="18" charset="0"/>
                <a:sym typeface="Overpass Black"/>
              </a:rPr>
              <a:t>Креативний</a:t>
            </a:r>
            <a:endParaRPr lang="uk-UA" sz="4000" b="1" dirty="0">
              <a:solidFill>
                <a:srgbClr val="073763"/>
              </a:solidFill>
              <a:latin typeface="Times New Roman" panose="02020603050405020304" pitchFamily="18" charset="0"/>
              <a:ea typeface="Overpass Black"/>
              <a:cs typeface="Times New Roman" panose="02020603050405020304" pitchFamily="18" charset="0"/>
              <a:sym typeface="Overpass Black"/>
            </a:endParaRPr>
          </a:p>
        </p:txBody>
      </p:sp>
      <p:sp>
        <p:nvSpPr>
          <p:cNvPr id="56" name="Google Shape;2474;p52"/>
          <p:cNvSpPr txBox="1"/>
          <p:nvPr/>
        </p:nvSpPr>
        <p:spPr>
          <a:xfrm>
            <a:off x="6979112" y="5185279"/>
            <a:ext cx="429188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4000" b="1" dirty="0" smtClean="0">
                <a:solidFill>
                  <a:srgbClr val="073763"/>
                </a:solidFill>
                <a:latin typeface="Times New Roman" panose="02020603050405020304" pitchFamily="18" charset="0"/>
                <a:ea typeface="Overpass Black"/>
                <a:cs typeface="Times New Roman" panose="02020603050405020304" pitchFamily="18" charset="0"/>
                <a:sym typeface="Overpass Black"/>
              </a:rPr>
              <a:t>Афективно-емоційний</a:t>
            </a:r>
            <a:endParaRPr lang="uk-UA" sz="4000" b="1" dirty="0">
              <a:solidFill>
                <a:srgbClr val="073763"/>
              </a:solidFill>
              <a:latin typeface="Times New Roman" panose="02020603050405020304" pitchFamily="18" charset="0"/>
              <a:ea typeface="Overpass Black"/>
              <a:cs typeface="Times New Roman" panose="02020603050405020304" pitchFamily="18" charset="0"/>
              <a:sym typeface="Overpass Black"/>
            </a:endParaRPr>
          </a:p>
        </p:txBody>
      </p:sp>
      <p:pic>
        <p:nvPicPr>
          <p:cNvPr id="57" name="Google Shape;2445;p52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8639831" y="3831003"/>
            <a:ext cx="1530000" cy="1135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13008;p86"/>
          <p:cNvGrpSpPr/>
          <p:nvPr/>
        </p:nvGrpSpPr>
        <p:grpSpPr>
          <a:xfrm>
            <a:off x="9125055" y="4016176"/>
            <a:ext cx="622407" cy="585002"/>
            <a:chOff x="6630539" y="2917502"/>
            <a:chExt cx="371777" cy="349434"/>
          </a:xfrm>
          <a:solidFill>
            <a:srgbClr val="FFFF00"/>
          </a:solidFill>
        </p:grpSpPr>
        <p:sp>
          <p:nvSpPr>
            <p:cNvPr id="59" name="Google Shape;13009;p86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010;p86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011;p86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12;p86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13;p86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014;p86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015;p86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00" y="0"/>
            <a:ext cx="103428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середовища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ЗПО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06000" y="1622286"/>
            <a:ext cx="3465000" cy="252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освітньо-пізнавальна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1000" y="4284000"/>
            <a:ext cx="3420000" cy="22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524551"/>
            <a:ext cx="3579702" cy="274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91000" y="4284000"/>
            <a:ext cx="3573312" cy="22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фективно-емоційна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000" y="2103437"/>
            <a:ext cx="103428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uk-U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сфера духовного </a:t>
            </a:r>
            <a:r>
              <a:rPr lang="uk-UA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 </a:t>
            </a:r>
            <a:r>
              <a:rPr lang="uk-UA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uk-UA" sz="4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охоплює, насамперед, </a:t>
            </a:r>
            <a:r>
              <a:rPr lang="uk-UA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uk-UA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виховання, </a:t>
            </a: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освіти, творчості, а також установи й організації, що забезпечують функціонування цих систем.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загрузки\unname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8" y="4014000"/>
            <a:ext cx="54006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2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9000"/>
            <a:ext cx="5736000" cy="1305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елементи культурно-освітнього </a:t>
            </a:r>
            <a:r>
              <a:rPr lang="ru-RU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uk-U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74000"/>
            <a:ext cx="12192000" cy="428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просторово-семантичний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</a:p>
          <a:p>
            <a:pPr lvl="0"/>
            <a:endParaRPr lang="uk-UA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змістовно-методичний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комунікаційно-організаційний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</a:p>
        </p:txBody>
      </p:sp>
    </p:spTree>
    <p:extLst>
      <p:ext uri="{BB962C8B-B14F-4D97-AF65-F5344CB8AC3E}">
        <p14:creationId xmlns:p14="http://schemas.microsoft.com/office/powerpoint/2010/main" val="296127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00" y="63255"/>
            <a:ext cx="113778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</a:t>
            </a: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</a:t>
            </a: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(І. </a:t>
            </a: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Бех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2165495"/>
              </p:ext>
            </p:extLst>
          </p:nvPr>
        </p:nvGraphicFramePr>
        <p:xfrm>
          <a:off x="2586000" y="1449000"/>
          <a:ext cx="7920000" cy="540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09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7716000" y="1600200"/>
            <a:ext cx="4343400" cy="92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4800" y="2064600"/>
            <a:ext cx="4191000" cy="154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свобода</a:t>
            </a:r>
          </a:p>
          <a:p>
            <a:endParaRPr lang="ru-RU" dirty="0"/>
          </a:p>
        </p:txBody>
      </p:sp>
      <p:pic>
        <p:nvPicPr>
          <p:cNvPr id="5" name="Picture 2" descr="C:\загрузки\creativ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00" y="2393999"/>
            <a:ext cx="4185520" cy="29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НЕВИЗНАЧЕНІСТЬ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стимулює пошук власних продуктів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ВАРІАТИВНІСТЬ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можливість їх знаходження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загрузки\h_ua_den_tvorche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000"/>
            <a:ext cx="12192000" cy="54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00" y="1539000"/>
            <a:ext cx="11991000" cy="4860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Індексних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інтегральний індекс розвитку 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 потенціалу (ІРЛП); </a:t>
            </a:r>
            <a:b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індекс рівня освіти; </a:t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грамотності 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 населення; </a:t>
            </a:r>
            <a:b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сукупний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валовий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вступників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 та 3 </a:t>
            </a:r>
            <a:r>
              <a:rPr lang="uk-UA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акредитації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науково‐дослідною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1000 </a:t>
            </a:r>
            <a:r>
              <a:rPr lang="uk-UA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населення)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очікувана тривалість життя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народженні, кількість років;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валовий національний продукт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 валовий національний продукт 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населення;</a:t>
            </a:r>
            <a:b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витрат на освіту 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обсягу загальних державних </a:t>
            </a:r>
            <a:r>
              <a:rPr lang="uk-UA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вират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витрат на освіту від валового </a:t>
            </a:r>
            <a:r>
              <a:rPr lang="uk-UA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 продукту; </a:t>
            </a:r>
            <a:br>
              <a:rPr lang="uk-UA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витрати </a:t>
            </a:r>
            <a:r>
              <a:rPr lang="uk-UA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освіту</a:t>
            </a:r>
            <a:r>
              <a:rPr lang="uk-UA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 окремими показниками (1; 6; 9; 10; 11). Україна відстає від розвинених країн світу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48087" y="2362200"/>
            <a:ext cx="1647825" cy="1647825"/>
          </a:xfrm>
          <a:prstGeom prst="ellipse">
            <a:avLst/>
          </a:prstGeom>
          <a:solidFill>
            <a:srgbClr val="CE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3900487" y="2514600"/>
            <a:ext cx="1647825" cy="1647825"/>
          </a:xfrm>
          <a:prstGeom prst="ellipse">
            <a:avLst/>
          </a:prstGeom>
          <a:solidFill>
            <a:srgbClr val="CE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66794474"/>
              </p:ext>
            </p:extLst>
          </p:nvPr>
        </p:nvGraphicFramePr>
        <p:xfrm>
          <a:off x="1326000" y="1674000"/>
          <a:ext cx="9089999" cy="4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4071001" y="2214000"/>
            <a:ext cx="3500686" cy="342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41028" y="2649384"/>
            <a:ext cx="2698029" cy="26696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2217;p45"/>
          <p:cNvSpPr txBox="1">
            <a:spLocks/>
          </p:cNvSpPr>
          <p:nvPr/>
        </p:nvSpPr>
        <p:spPr>
          <a:xfrm>
            <a:off x="4724399" y="3669202"/>
            <a:ext cx="2157413" cy="6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uk-UA" sz="2000" b="1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endParaRPr lang="ru-RU" sz="2000" b="1" spc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217;p45"/>
          <p:cNvSpPr txBox="1">
            <a:spLocks/>
          </p:cNvSpPr>
          <p:nvPr/>
        </p:nvSpPr>
        <p:spPr>
          <a:xfrm>
            <a:off x="2429258" y="1734855"/>
            <a:ext cx="2157413" cy="6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uk-UA" sz="2400" b="1" spc="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endParaRPr lang="ru-RU" sz="2400" b="1" spc="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217;p45"/>
          <p:cNvSpPr txBox="1">
            <a:spLocks/>
          </p:cNvSpPr>
          <p:nvPr/>
        </p:nvSpPr>
        <p:spPr>
          <a:xfrm>
            <a:off x="6881812" y="1899010"/>
            <a:ext cx="2157413" cy="6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uk-UA" sz="2400" b="1" spc="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endParaRPr lang="ru-RU" sz="2400" b="1" spc="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217;p45"/>
          <p:cNvSpPr txBox="1">
            <a:spLocks/>
          </p:cNvSpPr>
          <p:nvPr/>
        </p:nvSpPr>
        <p:spPr>
          <a:xfrm>
            <a:off x="1913588" y="4123078"/>
            <a:ext cx="2157413" cy="6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uk-UA" sz="2400" b="1" spc="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endParaRPr lang="ru-RU" sz="2400" b="1" spc="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2217;p45"/>
          <p:cNvSpPr txBox="1">
            <a:spLocks/>
          </p:cNvSpPr>
          <p:nvPr/>
        </p:nvSpPr>
        <p:spPr>
          <a:xfrm>
            <a:off x="7518879" y="4145861"/>
            <a:ext cx="2157413" cy="6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uk-UA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endParaRPr lang="ru-RU" sz="2400" b="1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1000" y="909000"/>
            <a:ext cx="10980000" cy="5528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5464317"/>
              </a:avLst>
            </a:prstTxWarp>
            <a:spAutoFit/>
          </a:bodyPr>
          <a:lstStyle/>
          <a:p>
            <a:pPr algn="ctr"/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простір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 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Простір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             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простір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простір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простір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                                  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простір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           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простір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000" y="864000"/>
            <a:ext cx="10342800" cy="5760000"/>
          </a:xfrm>
        </p:spPr>
        <p:txBody>
          <a:bodyPr>
            <a:normAutofit/>
          </a:bodyPr>
          <a:lstStyle/>
          <a:p>
            <a:pPr marL="0" indent="0"/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Імперативи </a:t>
            </a:r>
            <a:r>
              <a:rPr lang="uk-UA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</a:t>
            </a:r>
            <a:r>
              <a:rPr lang="uk-UA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800" b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</a:t>
            </a:r>
            <a:r>
              <a:rPr lang="ru-RU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і свобод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 освіти;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статусу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персоналу;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стимулювання зв'язків між освітою, наукою, культурою і економікою.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1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4B455DB-31CF-468F-B776-540D0C2511DD}"/>
              </a:ext>
            </a:extLst>
          </p:cNvPr>
          <p:cNvGrpSpPr/>
          <p:nvPr/>
        </p:nvGrpSpPr>
        <p:grpSpPr>
          <a:xfrm>
            <a:off x="336000" y="1707159"/>
            <a:ext cx="2513765" cy="3476841"/>
            <a:chOff x="72235" y="2124000"/>
            <a:chExt cx="2838689" cy="392625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356D178A-C4B7-471A-ACED-656113FE97B5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56913D4E-2F66-4552-95AA-645DA848E79E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01A00187-5FA2-4A0F-B131-FAAD086A9982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xmlns="" id="{E7FF43F5-FDA9-4E7B-A86B-31C471D6952E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:a16="http://schemas.microsoft.com/office/drawing/2014/main" xmlns="" id="{0442ED5B-9D24-4B60-8FE6-AA500355F7AD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4C81F1-1A4E-44E9-9CBC-2242AC8BF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8795" y="4372373"/>
            <a:ext cx="630001" cy="630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2FAFCC3-7E59-4F69-BE55-992A761C3462}"/>
              </a:ext>
            </a:extLst>
          </p:cNvPr>
          <p:cNvSpPr/>
          <p:nvPr/>
        </p:nvSpPr>
        <p:spPr>
          <a:xfrm>
            <a:off x="600372" y="2247962"/>
            <a:ext cx="2026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«політичний простір»</a:t>
            </a:r>
          </a:p>
          <a:p>
            <a:pPr algn="ctr"/>
            <a:endParaRPr lang="uk-UA" sz="2000" b="1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0423C4-BC4A-4E53-9789-BE87F6C9359D}"/>
              </a:ext>
            </a:extLst>
          </p:cNvPr>
          <p:cNvSpPr/>
          <p:nvPr/>
        </p:nvSpPr>
        <p:spPr>
          <a:xfrm>
            <a:off x="3327601" y="1707159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090514F-0932-4078-B368-38D91A30EFBB}"/>
              </a:ext>
            </a:extLst>
          </p:cNvPr>
          <p:cNvSpPr/>
          <p:nvPr/>
        </p:nvSpPr>
        <p:spPr>
          <a:xfrm>
            <a:off x="3606546" y="1986103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873D33E4-22A2-4A45-BF2C-8809654A9A34}"/>
              </a:ext>
            </a:extLst>
          </p:cNvPr>
          <p:cNvSpPr/>
          <p:nvPr/>
        </p:nvSpPr>
        <p:spPr>
          <a:xfrm>
            <a:off x="3764310" y="3849052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xmlns="" id="{A27FAC6A-A25B-4ABC-A5A5-AD84F81680F3}"/>
              </a:ext>
            </a:extLst>
          </p:cNvPr>
          <p:cNvSpPr/>
          <p:nvPr/>
        </p:nvSpPr>
        <p:spPr>
          <a:xfrm rot="16200000" flipH="1">
            <a:off x="3281955" y="4701643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xmlns="" id="{210BB2F7-643F-48D6-98F4-B7451BC01BB4}"/>
              </a:ext>
            </a:extLst>
          </p:cNvPr>
          <p:cNvSpPr/>
          <p:nvPr/>
        </p:nvSpPr>
        <p:spPr>
          <a:xfrm rot="16200000" flipH="1" flipV="1">
            <a:off x="5076803" y="4701645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BABC60C-1E28-43E7-8B5F-91CBB2559A62}"/>
              </a:ext>
            </a:extLst>
          </p:cNvPr>
          <p:cNvSpPr/>
          <p:nvPr/>
        </p:nvSpPr>
        <p:spPr>
          <a:xfrm>
            <a:off x="3591973" y="2247962"/>
            <a:ext cx="2026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«освітній простір»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CD95EE3-977E-4959-BFDB-3A0C0BEFF18F}"/>
              </a:ext>
            </a:extLst>
          </p:cNvPr>
          <p:cNvGrpSpPr/>
          <p:nvPr/>
        </p:nvGrpSpPr>
        <p:grpSpPr>
          <a:xfrm>
            <a:off x="6319202" y="1707159"/>
            <a:ext cx="2513765" cy="3476841"/>
            <a:chOff x="72235" y="2124000"/>
            <a:chExt cx="2838689" cy="392625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73ECCE1-2A15-4967-8C18-7FF579C30A4A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2D4684ED-6D0E-4701-A52F-C5CD0C84D2EA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xmlns="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FCE623A-4485-465B-A25C-F0C910F05E4C}"/>
              </a:ext>
            </a:extLst>
          </p:cNvPr>
          <p:cNvSpPr/>
          <p:nvPr/>
        </p:nvSpPr>
        <p:spPr>
          <a:xfrm>
            <a:off x="6583574" y="2247962"/>
            <a:ext cx="2026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«економічний простір»</a:t>
            </a:r>
          </a:p>
          <a:p>
            <a:pPr algn="ctr"/>
            <a:endParaRPr lang="ru-RU" sz="16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28EE4121-25B3-4D5E-AC4C-ED3BAA0E9599}"/>
              </a:ext>
            </a:extLst>
          </p:cNvPr>
          <p:cNvGrpSpPr/>
          <p:nvPr/>
        </p:nvGrpSpPr>
        <p:grpSpPr>
          <a:xfrm>
            <a:off x="9310803" y="1707159"/>
            <a:ext cx="2513765" cy="3476841"/>
            <a:chOff x="72235" y="2124000"/>
            <a:chExt cx="2838689" cy="392625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C5D16EA6-3C30-4A2D-AD1C-32A6B4B8831F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BF538725-4E02-46D2-9EF2-09B6D7A1F2C0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2EA5C19C-0D73-468F-AF5F-25F9A492B670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B945591-C999-430F-99B1-4C3742D3B8AB}"/>
              </a:ext>
            </a:extLst>
          </p:cNvPr>
          <p:cNvSpPr/>
          <p:nvPr/>
        </p:nvSpPr>
        <p:spPr>
          <a:xfrm>
            <a:off x="9575175" y="2247962"/>
            <a:ext cx="2026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«інформаційно-соціальний простір»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4267851" y="4336040"/>
            <a:ext cx="630000" cy="63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259452" y="4336040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 flipH="1">
            <a:off x="10273599" y="4372374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56000" y="189000"/>
            <a:ext cx="1026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7266000" y="5004000"/>
            <a:ext cx="4926000" cy="18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6771000" y="4869000"/>
            <a:ext cx="5153980" cy="13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61000" y="189000"/>
            <a:ext cx="10464800" cy="5850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ЗПО як відкрита саморегулююча система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6000" y="2497164"/>
            <a:ext cx="8073952" cy="25068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66000" y="3269344"/>
            <a:ext cx="2295000" cy="8818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опосередкованого впливу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20888" y="3269344"/>
            <a:ext cx="2016224" cy="1159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кономіка;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олітика;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НТП;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оціум.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96000" y="1028238"/>
            <a:ext cx="2718172" cy="56857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71000" y="1668831"/>
            <a:ext cx="1445831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прямого впливу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91597" y="2749633"/>
            <a:ext cx="2232248" cy="1121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6001" y="4151227"/>
            <a:ext cx="1923828" cy="12098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поживачі;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онкуренти;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адри.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00" y="63255"/>
            <a:ext cx="8812800" cy="1325563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Характеристики: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36903247"/>
              </p:ext>
            </p:extLst>
          </p:nvPr>
        </p:nvGraphicFramePr>
        <p:xfrm>
          <a:off x="2946000" y="1449000"/>
          <a:ext cx="60975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86000" y="1449000"/>
            <a:ext cx="6006000" cy="5409000"/>
          </a:xfrm>
        </p:spPr>
        <p:txBody>
          <a:bodyPr/>
          <a:lstStyle/>
          <a:p>
            <a:pPr indent="0" algn="r">
              <a:buNone/>
            </a:pP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 змусити паросток розвиватися і проростати з насіння, але можна створити умови для його росту, які дозволять насінню проявити свої власні приховані можливості.</a:t>
            </a:r>
          </a:p>
          <a:p>
            <a:pPr indent="0" algn="just">
              <a:buNone/>
            </a:pPr>
            <a:endParaRPr lang="uk-UA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r">
              <a:buNone/>
            </a:pPr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uk-UA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Роджерс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" y="1449000"/>
            <a:ext cx="6348552" cy="54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00" y="369000"/>
            <a:ext cx="10342800" cy="755745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000" y="1854000"/>
            <a:ext cx="58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створено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особистості;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4059000"/>
            <a:ext cx="5950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субстанціональний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500" y="2102351"/>
            <a:ext cx="4444490" cy="1305000"/>
          </a:xfrm>
        </p:spPr>
        <p:txBody>
          <a:bodyPr>
            <a:normAutofit/>
          </a:bodyPr>
          <a:lstStyle/>
          <a:p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«ОСВІТНІЙ ПРОСТІР»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ПЕДАГОГІЧ</a:t>
            </a: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</a:t>
            </a: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56000" y="189000"/>
            <a:ext cx="1026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7266000" y="5004000"/>
            <a:ext cx="4926000" cy="18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6771000" y="4869000"/>
            <a:ext cx="5153980" cy="13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06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7176000" y="3612918"/>
            <a:ext cx="4176464" cy="19364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«ОСВІТНІЙ ПРОСТІР» </a:t>
            </a: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ПРОСТОРОВО‐ЧАСОВЕ ПОЛЕ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4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загрузки\Рисунок1-Допов-ЦСР-2-1024x699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9000"/>
            <a:ext cx="6477000" cy="52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404000"/>
            <a:ext cx="6096000" cy="4408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2265413"/>
              </p:ext>
            </p:extLst>
          </p:nvPr>
        </p:nvGraphicFramePr>
        <p:xfrm>
          <a:off x="6297227" y="2484000"/>
          <a:ext cx="5895000" cy="45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39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400</Words>
  <Application>Microsoft Office PowerPoint</Application>
  <PresentationFormat>Произвольный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Модернізація освітнього простору ЗПО</vt:lpstr>
      <vt:lpstr>Презентация PowerPoint</vt:lpstr>
      <vt:lpstr>Презентация PowerPoint</vt:lpstr>
      <vt:lpstr>Середовище ЗПО як відкрита саморегулююча система</vt:lpstr>
      <vt:lpstr>Характеристики:</vt:lpstr>
      <vt:lpstr>Презентация PowerPoint</vt:lpstr>
      <vt:lpstr>Аспекти розуміння поняття «освітній простір»: </vt:lpstr>
      <vt:lpstr>«ОСВІТНІЙ ПРОСТІР» ЯК ПЕДАГОГІЧНА РЕАЛЬНІСТЬ</vt:lpstr>
      <vt:lpstr>  «освітній простір» </vt:lpstr>
      <vt:lpstr>Характеристики освітнього простору:  </vt:lpstr>
      <vt:lpstr>Рівні освітнього простору:  </vt:lpstr>
      <vt:lpstr>Змістові компоненти освітнього простору ЗПО:  </vt:lpstr>
      <vt:lpstr>Основні функції освітнього середовища ЗПО:</vt:lpstr>
      <vt:lpstr>Культура – це сфера духовного життя суспільства що охоплює, насамперед, систему виховання, освіти, творчості, а також установи й організації, що забезпечують функціонування цих систем.</vt:lpstr>
      <vt:lpstr>Структурні елементи культурно-освітнього середовища: </vt:lpstr>
      <vt:lpstr>Структурні компоненти позашкільного виховного простору (І. Бех): </vt:lpstr>
      <vt:lpstr>Умови, що сприяють продуктивній творчості особистості:</vt:lpstr>
      <vt:lpstr>НЕВИЗНАЧЕНІСТЬ – стимулює пошук власних продуктів ВАРІАТИВНІСТЬ – можливість їх знаходження </vt:lpstr>
      <vt:lpstr>Індексних показників:  1) інтегральний індекс розвитку людського потенціалу (ІРЛП);  2) індекс рівня освіти;  3) рівень грамотності дорослого населення;  4) сукупний валовий показник вступників до освітніх закладів 1, 2 та 3 рівнів акредитації;  5) кількість учених та технічних спеціалістів, які займаються науково‐дослідною роботою (на 1000 осіб населення); 6) очікувана тривалість життя при народженні, кількість років;  7) валовий національний продукт; 8) реальний валовий національний продукт на душу населення; 9) доля витрат на освіту від обсягу загальних державних вират;  10) доля витрат на освіту від валового національного продукту;  11) загальні витрати на освіту.                  За окремими показниками (1; 6; 9; 10; 11). Україна відстає від розвинених країн світу </vt:lpstr>
      <vt:lpstr>Імперативи освітніх стратегій і політики європейських держав     - розширення прав і свобод громадян в освітній сфері;    - підвищення ролі держави в управлінні системою освіти;    - збереження національних традицій в умовах інтеграції освітніх процесів;   - підвищення соціального і економічного статусу педагогічного персоналу;   - розвиток і стимулювання зв'язків між освітою, наукою, культурою і економікою.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78</cp:revision>
  <dcterms:created xsi:type="dcterms:W3CDTF">2020-07-05T17:04:43Z</dcterms:created>
  <dcterms:modified xsi:type="dcterms:W3CDTF">2021-09-16T06:58:48Z</dcterms:modified>
</cp:coreProperties>
</file>