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88163" cy="10020300"/>
  <p:defaultTextStyle>
    <a:defPPr>
      <a:defRPr lang="ru-RU"/>
    </a:defPPr>
    <a:lvl1pPr marL="0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1pPr>
    <a:lvl2pPr marL="331561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2pPr>
    <a:lvl3pPr marL="663123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3pPr>
    <a:lvl4pPr marL="994684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4pPr>
    <a:lvl5pPr marL="1326246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5pPr>
    <a:lvl6pPr marL="1657807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6pPr>
    <a:lvl7pPr marL="1989369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7pPr>
    <a:lvl8pPr marL="2320930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8pPr>
    <a:lvl9pPr marL="2652492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64A2"/>
    <a:srgbClr val="9BBB59"/>
    <a:srgbClr val="608CAB"/>
    <a:srgbClr val="5CB37C"/>
    <a:srgbClr val="456A83"/>
    <a:srgbClr val="627A32"/>
    <a:srgbClr val="42667E"/>
    <a:srgbClr val="523F69"/>
    <a:srgbClr val="316945"/>
    <a:srgbClr val="E2F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660"/>
  </p:normalViewPr>
  <p:slideViewPr>
    <p:cSldViewPr>
      <p:cViewPr>
        <p:scale>
          <a:sx n="75" d="100"/>
          <a:sy n="75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A8A2C0-2D09-4112-AB5C-806052EABD58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676975-7861-47E1-96F3-2366FC2F6836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«знання – уміння – навички»</a:t>
          </a:r>
          <a:endParaRPr lang="ru-RU" sz="2400" b="1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65EA63-F79B-4988-A3A2-A9F4B50FB779}" type="parTrans" cxnId="{78810241-85DE-4897-8838-E02926E2308A}">
      <dgm:prSet/>
      <dgm:spPr/>
      <dgm:t>
        <a:bodyPr/>
        <a:lstStyle/>
        <a:p>
          <a:endParaRPr lang="ru-RU"/>
        </a:p>
      </dgm:t>
    </dgm:pt>
    <dgm:pt modelId="{3C87E0C6-4A72-4B47-8E54-4DCC67813F1A}" type="sibTrans" cxnId="{78810241-85DE-4897-8838-E02926E2308A}">
      <dgm:prSet/>
      <dgm:spPr/>
      <dgm:t>
        <a:bodyPr/>
        <a:lstStyle/>
        <a:p>
          <a:endParaRPr lang="ru-RU"/>
        </a:p>
      </dgm:t>
    </dgm:pt>
    <dgm:pt modelId="{FE11EFBD-324E-49F9-8AD6-713EFF533782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400" b="1" dirty="0" err="1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успішності</a:t>
          </a:r>
          <a:r>
            <a:rPr lang="ru-RU" sz="2400" b="1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2400" b="1" dirty="0" err="1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здатності</a:t>
          </a:r>
          <a:r>
            <a:rPr lang="ru-RU" sz="2400" b="1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2400" b="1" dirty="0" err="1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готовності</a:t>
          </a:r>
          <a:r>
            <a:rPr lang="ru-RU" sz="2400" b="1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ru-RU" sz="2400" b="1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B2CF11-7E9B-401B-80E5-C5C0B716F2CA}" type="parTrans" cxnId="{5703AB32-7D32-48BE-A8D4-C0D2C8BF0A21}">
      <dgm:prSet/>
      <dgm:spPr/>
      <dgm:t>
        <a:bodyPr/>
        <a:lstStyle/>
        <a:p>
          <a:endParaRPr lang="ru-RU"/>
        </a:p>
      </dgm:t>
    </dgm:pt>
    <dgm:pt modelId="{36772CD4-78D3-405F-95C4-EE425349139F}" type="sibTrans" cxnId="{5703AB32-7D32-48BE-A8D4-C0D2C8BF0A21}">
      <dgm:prSet/>
      <dgm:spPr/>
      <dgm:t>
        <a:bodyPr/>
        <a:lstStyle/>
        <a:p>
          <a:endParaRPr lang="ru-RU"/>
        </a:p>
      </dgm:t>
    </dgm:pt>
    <dgm:pt modelId="{4A3DC6CA-2006-40E0-8DB6-EBD5FEA2F92B}" type="pres">
      <dgm:prSet presAssocID="{7AA8A2C0-2D09-4112-AB5C-806052EABD5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E73D4A-B4DC-440C-8EC3-BC2CF15DDEF2}" type="pres">
      <dgm:prSet presAssocID="{7AA8A2C0-2D09-4112-AB5C-806052EABD58}" presName="divider" presStyleLbl="fgShp" presStyleIdx="0" presStyleCnt="1"/>
      <dgm:spPr>
        <a:solidFill>
          <a:srgbClr val="9BBB59"/>
        </a:solidFill>
      </dgm:spPr>
    </dgm:pt>
    <dgm:pt modelId="{77EF61A5-75A3-43F7-AA99-25DAEF95A841}" type="pres">
      <dgm:prSet presAssocID="{46676975-7861-47E1-96F3-2366FC2F6836}" presName="downArrow" presStyleLbl="node1" presStyleIdx="0" presStyleCnt="2" custScaleX="87410" custLinFactNeighborX="-26975"/>
      <dgm:spPr>
        <a:solidFill>
          <a:srgbClr val="9BBB59"/>
        </a:solidFill>
      </dgm:spPr>
    </dgm:pt>
    <dgm:pt modelId="{F5C4B498-8531-4F99-A55C-1ABCD299E2E2}" type="pres">
      <dgm:prSet presAssocID="{46676975-7861-47E1-96F3-2366FC2F6836}" presName="downArrowText" presStyleLbl="revTx" presStyleIdx="0" presStyleCnt="2" custScaleX="201625" custScaleY="56463" custLinFactNeighborX="-30544" custLinFactNeighborY="27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8C2D46-5C9C-4CA5-9C4E-5C0757CD9989}" type="pres">
      <dgm:prSet presAssocID="{FE11EFBD-324E-49F9-8AD6-713EFF533782}" presName="upArrow" presStyleLbl="node1" presStyleIdx="1" presStyleCnt="2" custScaleX="87410" custLinFactNeighborX="27411"/>
      <dgm:spPr>
        <a:solidFill>
          <a:srgbClr val="9BBB59"/>
        </a:solidFill>
      </dgm:spPr>
    </dgm:pt>
    <dgm:pt modelId="{CBCB77FA-8A97-43FF-84D4-042A72997C2B}" type="pres">
      <dgm:prSet presAssocID="{FE11EFBD-324E-49F9-8AD6-713EFF533782}" presName="upArrowText" presStyleLbl="revTx" presStyleIdx="1" presStyleCnt="2" custScaleX="224711" custScaleY="56463" custLinFactNeighborX="21510" custLinFactNeighborY="-25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03AB32-7D32-48BE-A8D4-C0D2C8BF0A21}" srcId="{7AA8A2C0-2D09-4112-AB5C-806052EABD58}" destId="{FE11EFBD-324E-49F9-8AD6-713EFF533782}" srcOrd="1" destOrd="0" parTransId="{9BB2CF11-7E9B-401B-80E5-C5C0B716F2CA}" sibTransId="{36772CD4-78D3-405F-95C4-EE425349139F}"/>
    <dgm:cxn modelId="{08E5CC4D-4A4C-4BDD-AA7B-1BCBE4E7CBD2}" type="presOf" srcId="{7AA8A2C0-2D09-4112-AB5C-806052EABD58}" destId="{4A3DC6CA-2006-40E0-8DB6-EBD5FEA2F92B}" srcOrd="0" destOrd="0" presId="urn:microsoft.com/office/officeart/2005/8/layout/arrow3"/>
    <dgm:cxn modelId="{BC027EF4-4F73-4063-9F23-AABB8123F765}" type="presOf" srcId="{46676975-7861-47E1-96F3-2366FC2F6836}" destId="{F5C4B498-8531-4F99-A55C-1ABCD299E2E2}" srcOrd="0" destOrd="0" presId="urn:microsoft.com/office/officeart/2005/8/layout/arrow3"/>
    <dgm:cxn modelId="{78810241-85DE-4897-8838-E02926E2308A}" srcId="{7AA8A2C0-2D09-4112-AB5C-806052EABD58}" destId="{46676975-7861-47E1-96F3-2366FC2F6836}" srcOrd="0" destOrd="0" parTransId="{1065EA63-F79B-4988-A3A2-A9F4B50FB779}" sibTransId="{3C87E0C6-4A72-4B47-8E54-4DCC67813F1A}"/>
    <dgm:cxn modelId="{2C67B90A-CAAC-4CE6-9843-57BF71FFE9A2}" type="presOf" srcId="{FE11EFBD-324E-49F9-8AD6-713EFF533782}" destId="{CBCB77FA-8A97-43FF-84D4-042A72997C2B}" srcOrd="0" destOrd="0" presId="urn:microsoft.com/office/officeart/2005/8/layout/arrow3"/>
    <dgm:cxn modelId="{A851880F-E89B-4D60-AE92-8C353D4CB38D}" type="presParOf" srcId="{4A3DC6CA-2006-40E0-8DB6-EBD5FEA2F92B}" destId="{ADE73D4A-B4DC-440C-8EC3-BC2CF15DDEF2}" srcOrd="0" destOrd="0" presId="urn:microsoft.com/office/officeart/2005/8/layout/arrow3"/>
    <dgm:cxn modelId="{5CB21B96-FFEC-445B-B316-920A1FBD31DF}" type="presParOf" srcId="{4A3DC6CA-2006-40E0-8DB6-EBD5FEA2F92B}" destId="{77EF61A5-75A3-43F7-AA99-25DAEF95A841}" srcOrd="1" destOrd="0" presId="urn:microsoft.com/office/officeart/2005/8/layout/arrow3"/>
    <dgm:cxn modelId="{0DDF3E52-04CE-4FA8-9906-B04A56967950}" type="presParOf" srcId="{4A3DC6CA-2006-40E0-8DB6-EBD5FEA2F92B}" destId="{F5C4B498-8531-4F99-A55C-1ABCD299E2E2}" srcOrd="2" destOrd="0" presId="urn:microsoft.com/office/officeart/2005/8/layout/arrow3"/>
    <dgm:cxn modelId="{32CA35F6-64A3-4607-9331-9AE34A0770E8}" type="presParOf" srcId="{4A3DC6CA-2006-40E0-8DB6-EBD5FEA2F92B}" destId="{B38C2D46-5C9C-4CA5-9C4E-5C0757CD9989}" srcOrd="3" destOrd="0" presId="urn:microsoft.com/office/officeart/2005/8/layout/arrow3"/>
    <dgm:cxn modelId="{F8B54A00-A745-499F-A6E6-7D7D40D4FB3D}" type="presParOf" srcId="{4A3DC6CA-2006-40E0-8DB6-EBD5FEA2F92B}" destId="{CBCB77FA-8A97-43FF-84D4-042A72997C2B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469664-FAEF-456D-8839-FDA5A62F764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E910EC4-8888-4B7C-A51F-57FACF9266A1}">
      <dgm:prSet phldrT="[Текст]" custT="1"/>
      <dgm:spPr>
        <a:solidFill>
          <a:srgbClr val="5CB37C">
            <a:alpha val="70000"/>
          </a:srgb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endParaRPr lang="ru-RU" sz="2300" b="1" dirty="0"/>
        </a:p>
      </dgm:t>
    </dgm:pt>
    <dgm:pt modelId="{3A11FF45-50D8-40CF-BC86-44552A3C0688}" type="parTrans" cxnId="{012F5A59-8850-4DEB-BDDD-51882E568F10}">
      <dgm:prSet/>
      <dgm:spPr/>
      <dgm:t>
        <a:bodyPr/>
        <a:lstStyle/>
        <a:p>
          <a:endParaRPr lang="ru-RU"/>
        </a:p>
      </dgm:t>
    </dgm:pt>
    <dgm:pt modelId="{122158A8-8EE8-4353-8B90-ED754933675F}" type="sibTrans" cxnId="{012F5A59-8850-4DEB-BDDD-51882E568F10}">
      <dgm:prSet/>
      <dgm:spPr/>
      <dgm:t>
        <a:bodyPr/>
        <a:lstStyle/>
        <a:p>
          <a:endParaRPr lang="ru-RU"/>
        </a:p>
      </dgm:t>
    </dgm:pt>
    <dgm:pt modelId="{66FBB445-9643-4E65-80F7-C37FD5CCF8E1}">
      <dgm:prSet phldrT="[Текст]" custT="1"/>
      <dgm:spPr>
        <a:solidFill>
          <a:srgbClr val="608CAB">
            <a:alpha val="70000"/>
          </a:srgb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інформація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знання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92209B-B19A-45AA-9541-6F4053698FBF}" type="parTrans" cxnId="{15BC1E04-EA64-4FC8-8A99-78EEE216A8B2}">
      <dgm:prSet/>
      <dgm:spPr/>
      <dgm:t>
        <a:bodyPr/>
        <a:lstStyle/>
        <a:p>
          <a:endParaRPr lang="ru-RU"/>
        </a:p>
      </dgm:t>
    </dgm:pt>
    <dgm:pt modelId="{0EF1A6F1-B016-420C-B7F6-FCA74AD060E6}" type="sibTrans" cxnId="{15BC1E04-EA64-4FC8-8A99-78EEE216A8B2}">
      <dgm:prSet/>
      <dgm:spPr/>
      <dgm:t>
        <a:bodyPr/>
        <a:lstStyle/>
        <a:p>
          <a:endParaRPr lang="ru-RU"/>
        </a:p>
      </dgm:t>
    </dgm:pt>
    <dgm:pt modelId="{29A27946-51C5-44F6-96D0-6DCD9BBA5520}" type="pres">
      <dgm:prSet presAssocID="{B7469664-FAEF-456D-8839-FDA5A62F764C}" presName="compositeShape" presStyleCnt="0">
        <dgm:presLayoutVars>
          <dgm:chMax val="7"/>
          <dgm:dir/>
          <dgm:resizeHandles val="exact"/>
        </dgm:presLayoutVars>
      </dgm:prSet>
      <dgm:spPr/>
    </dgm:pt>
    <dgm:pt modelId="{B6D18566-98EC-49C1-BA82-DC7E86ED31A3}" type="pres">
      <dgm:prSet presAssocID="{8E910EC4-8888-4B7C-A51F-57FACF9266A1}" presName="circ1" presStyleLbl="vennNode1" presStyleIdx="0" presStyleCnt="2"/>
      <dgm:spPr/>
      <dgm:t>
        <a:bodyPr/>
        <a:lstStyle/>
        <a:p>
          <a:endParaRPr lang="ru-RU"/>
        </a:p>
      </dgm:t>
    </dgm:pt>
    <dgm:pt modelId="{1847820C-DCEA-41DA-8E41-D2CAAB5AE999}" type="pres">
      <dgm:prSet presAssocID="{8E910EC4-8888-4B7C-A51F-57FACF9266A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74312-B031-46B9-911C-01D533452F23}" type="pres">
      <dgm:prSet presAssocID="{66FBB445-9643-4E65-80F7-C37FD5CCF8E1}" presName="circ2" presStyleLbl="vennNode1" presStyleIdx="1" presStyleCnt="2"/>
      <dgm:spPr/>
      <dgm:t>
        <a:bodyPr/>
        <a:lstStyle/>
        <a:p>
          <a:endParaRPr lang="ru-RU"/>
        </a:p>
      </dgm:t>
    </dgm:pt>
    <dgm:pt modelId="{D77A1E95-A9AC-47B3-ADA2-D6B96B01DBC6}" type="pres">
      <dgm:prSet presAssocID="{66FBB445-9643-4E65-80F7-C37FD5CCF8E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5BD038-698A-47CF-9990-679A745FE693}" type="presOf" srcId="{8E910EC4-8888-4B7C-A51F-57FACF9266A1}" destId="{B6D18566-98EC-49C1-BA82-DC7E86ED31A3}" srcOrd="0" destOrd="0" presId="urn:microsoft.com/office/officeart/2005/8/layout/venn1"/>
    <dgm:cxn modelId="{30981C36-0447-44FC-9F39-A2B38FCC0FC1}" type="presOf" srcId="{66FBB445-9643-4E65-80F7-C37FD5CCF8E1}" destId="{55774312-B031-46B9-911C-01D533452F23}" srcOrd="0" destOrd="0" presId="urn:microsoft.com/office/officeart/2005/8/layout/venn1"/>
    <dgm:cxn modelId="{58505B42-0DEC-4D09-BD4B-E3EC69C34D32}" type="presOf" srcId="{8E910EC4-8888-4B7C-A51F-57FACF9266A1}" destId="{1847820C-DCEA-41DA-8E41-D2CAAB5AE999}" srcOrd="1" destOrd="0" presId="urn:microsoft.com/office/officeart/2005/8/layout/venn1"/>
    <dgm:cxn modelId="{3751ED0B-1E56-4F80-B9C4-2B6E528ED52A}" type="presOf" srcId="{B7469664-FAEF-456D-8839-FDA5A62F764C}" destId="{29A27946-51C5-44F6-96D0-6DCD9BBA5520}" srcOrd="0" destOrd="0" presId="urn:microsoft.com/office/officeart/2005/8/layout/venn1"/>
    <dgm:cxn modelId="{15BC1E04-EA64-4FC8-8A99-78EEE216A8B2}" srcId="{B7469664-FAEF-456D-8839-FDA5A62F764C}" destId="{66FBB445-9643-4E65-80F7-C37FD5CCF8E1}" srcOrd="1" destOrd="0" parTransId="{9892209B-B19A-45AA-9541-6F4053698FBF}" sibTransId="{0EF1A6F1-B016-420C-B7F6-FCA74AD060E6}"/>
    <dgm:cxn modelId="{9069D5A3-0758-4BFD-9BEA-8E2A47EE2536}" type="presOf" srcId="{66FBB445-9643-4E65-80F7-C37FD5CCF8E1}" destId="{D77A1E95-A9AC-47B3-ADA2-D6B96B01DBC6}" srcOrd="1" destOrd="0" presId="urn:microsoft.com/office/officeart/2005/8/layout/venn1"/>
    <dgm:cxn modelId="{012F5A59-8850-4DEB-BDDD-51882E568F10}" srcId="{B7469664-FAEF-456D-8839-FDA5A62F764C}" destId="{8E910EC4-8888-4B7C-A51F-57FACF9266A1}" srcOrd="0" destOrd="0" parTransId="{3A11FF45-50D8-40CF-BC86-44552A3C0688}" sibTransId="{122158A8-8EE8-4353-8B90-ED754933675F}"/>
    <dgm:cxn modelId="{733EFFC8-7438-44C0-B68E-0A95DA63FCC2}" type="presParOf" srcId="{29A27946-51C5-44F6-96D0-6DCD9BBA5520}" destId="{B6D18566-98EC-49C1-BA82-DC7E86ED31A3}" srcOrd="0" destOrd="0" presId="urn:microsoft.com/office/officeart/2005/8/layout/venn1"/>
    <dgm:cxn modelId="{21C253DC-D41D-4E97-BFE2-D5B3908B26C4}" type="presParOf" srcId="{29A27946-51C5-44F6-96D0-6DCD9BBA5520}" destId="{1847820C-DCEA-41DA-8E41-D2CAAB5AE999}" srcOrd="1" destOrd="0" presId="urn:microsoft.com/office/officeart/2005/8/layout/venn1"/>
    <dgm:cxn modelId="{6B081CEE-18DA-4E15-BFFE-7E25BF7D9C35}" type="presParOf" srcId="{29A27946-51C5-44F6-96D0-6DCD9BBA5520}" destId="{55774312-B031-46B9-911C-01D533452F23}" srcOrd="2" destOrd="0" presId="urn:microsoft.com/office/officeart/2005/8/layout/venn1"/>
    <dgm:cxn modelId="{44E40923-FAFE-4071-AB4D-BB5032B815AE}" type="presParOf" srcId="{29A27946-51C5-44F6-96D0-6DCD9BBA5520}" destId="{D77A1E95-A9AC-47B3-ADA2-D6B96B01DBC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73D4A-B4DC-440C-8EC3-BC2CF15DDEF2}">
      <dsp:nvSpPr>
        <dsp:cNvPr id="0" name=""/>
        <dsp:cNvSpPr/>
      </dsp:nvSpPr>
      <dsp:spPr>
        <a:xfrm rot="21300000">
          <a:off x="23403" y="2086284"/>
          <a:ext cx="7579712" cy="867991"/>
        </a:xfrm>
        <a:prstGeom prst="mathMinus">
          <a:avLst/>
        </a:prstGeom>
        <a:solidFill>
          <a:srgbClr val="9BBB59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F61A5-75A3-43F7-AA99-25DAEF95A841}">
      <dsp:nvSpPr>
        <dsp:cNvPr id="0" name=""/>
        <dsp:cNvSpPr/>
      </dsp:nvSpPr>
      <dsp:spPr>
        <a:xfrm>
          <a:off x="442033" y="252028"/>
          <a:ext cx="1999902" cy="2016224"/>
        </a:xfrm>
        <a:prstGeom prst="downArrow">
          <a:avLst/>
        </a:prstGeom>
        <a:solidFill>
          <a:srgbClr val="9BBB59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4B498-8531-4F99-A55C-1ABCD299E2E2}">
      <dsp:nvSpPr>
        <dsp:cNvPr id="0" name=""/>
        <dsp:cNvSpPr/>
      </dsp:nvSpPr>
      <dsp:spPr>
        <a:xfrm>
          <a:off x="2056561" y="1036913"/>
          <a:ext cx="4920630" cy="1195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«знання – уміння – навички»</a:t>
          </a:r>
          <a:endParaRPr lang="ru-RU" sz="2400" b="1" kern="12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6561" y="1036913"/>
        <a:ext cx="4920630" cy="1195341"/>
      </dsp:txXfrm>
    </dsp:sp>
    <dsp:sp modelId="{B38C2D46-5C9C-4CA5-9C4E-5C0757CD9989}">
      <dsp:nvSpPr>
        <dsp:cNvPr id="0" name=""/>
        <dsp:cNvSpPr/>
      </dsp:nvSpPr>
      <dsp:spPr>
        <a:xfrm>
          <a:off x="5194560" y="2772308"/>
          <a:ext cx="1999902" cy="2016224"/>
        </a:xfrm>
        <a:prstGeom prst="upArrow">
          <a:avLst/>
        </a:prstGeom>
        <a:solidFill>
          <a:srgbClr val="9BBB59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B77FA-8A97-43FF-84D4-042A72997C2B}">
      <dsp:nvSpPr>
        <dsp:cNvPr id="0" name=""/>
        <dsp:cNvSpPr/>
      </dsp:nvSpPr>
      <dsp:spPr>
        <a:xfrm>
          <a:off x="147149" y="2837096"/>
          <a:ext cx="5484041" cy="1195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400" b="1" kern="1200" dirty="0" err="1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успішності</a:t>
          </a:r>
          <a:r>
            <a:rPr lang="ru-RU" sz="2400" b="1" kern="12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2400" b="1" kern="1200" dirty="0" err="1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здатності</a:t>
          </a:r>
          <a:r>
            <a:rPr lang="ru-RU" sz="2400" b="1" kern="12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2400" b="1" kern="1200" dirty="0" err="1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готовності</a:t>
          </a:r>
          <a:r>
            <a:rPr lang="ru-RU" sz="2400" b="1" kern="1200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ru-RU" sz="2400" b="1" kern="1200" dirty="0">
            <a:solidFill>
              <a:srgbClr val="8064A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149" y="2837096"/>
        <a:ext cx="5484041" cy="1195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18566-98EC-49C1-BA82-DC7E86ED31A3}">
      <dsp:nvSpPr>
        <dsp:cNvPr id="0" name=""/>
        <dsp:cNvSpPr/>
      </dsp:nvSpPr>
      <dsp:spPr>
        <a:xfrm>
          <a:off x="148778" y="369192"/>
          <a:ext cx="3669879" cy="3669879"/>
        </a:xfrm>
        <a:prstGeom prst="ellipse">
          <a:avLst/>
        </a:prstGeom>
        <a:solidFill>
          <a:srgbClr val="5CB37C">
            <a:alpha val="7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b="1" kern="1200" dirty="0"/>
        </a:p>
      </dsp:txBody>
      <dsp:txXfrm>
        <a:off x="661239" y="801949"/>
        <a:ext cx="2115966" cy="2804364"/>
      </dsp:txXfrm>
    </dsp:sp>
    <dsp:sp modelId="{55774312-B031-46B9-911C-01D533452F23}">
      <dsp:nvSpPr>
        <dsp:cNvPr id="0" name=""/>
        <dsp:cNvSpPr/>
      </dsp:nvSpPr>
      <dsp:spPr>
        <a:xfrm>
          <a:off x="2793737" y="369192"/>
          <a:ext cx="3669879" cy="3669879"/>
        </a:xfrm>
        <a:prstGeom prst="ellipse">
          <a:avLst/>
        </a:prstGeom>
        <a:solidFill>
          <a:srgbClr val="608CAB">
            <a:alpha val="7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інформація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знання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35189" y="801949"/>
        <a:ext cx="2115966" cy="2804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0546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4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50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64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81096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50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09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56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96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743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087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007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5184">
          <p15:clr>
            <a:srgbClr val="F26B43"/>
          </p15:clr>
        </p15:guide>
        <p15:guide id="4" pos="702">
          <p15:clr>
            <a:srgbClr val="F26B43"/>
          </p15:clr>
        </p15:guide>
        <p15:guide id="0" pos="6380" userDrawn="1">
          <p15:clr>
            <a:srgbClr val="F26B43"/>
          </p15:clr>
        </p15:guide>
        <p15:guide id="5" pos="864" userDrawn="1">
          <p15:clr>
            <a:srgbClr val="F26B43"/>
          </p15:clr>
        </p15:guide>
        <p15:guide id="6" pos="798" userDrawn="1">
          <p15:clr>
            <a:srgbClr val="F26B43"/>
          </p15:clr>
        </p15:guide>
        <p15:guide id="7" orient="horz" pos="1368" userDrawn="1">
          <p15:clr>
            <a:srgbClr val="F26B43"/>
          </p15:clr>
        </p15:guide>
        <p15:guide id="8" orient="horz" pos="1440" userDrawn="1">
          <p15:clr>
            <a:srgbClr val="F26B43"/>
          </p15:clr>
        </p15:guide>
        <p15:guide id="9" orient="horz" pos="3696" userDrawn="1">
          <p15:clr>
            <a:srgbClr val="F26B43"/>
          </p15:clr>
        </p15:guide>
        <p15:guide id="10" orient="horz" pos="432" userDrawn="1">
          <p15:clr>
            <a:srgbClr val="F26B43"/>
          </p15:clr>
        </p15:guide>
        <p15:guide id="11" orient="horz" pos="1512" userDrawn="1">
          <p15:clr>
            <a:srgbClr val="F26B43"/>
          </p15:clr>
        </p15:guide>
        <p15:guide id="12" pos="4785" userDrawn="1">
          <p15:clr>
            <a:srgbClr val="F26B43"/>
          </p15:clr>
        </p15:guide>
        <p15:guide id="13" pos="648" userDrawn="1">
          <p15:clr>
            <a:srgbClr val="F26B43"/>
          </p15:clr>
        </p15:guide>
        <p15:guide id="14" pos="5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92080" y="5005112"/>
            <a:ext cx="2880320" cy="1016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uk-UA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Соколенко </a:t>
            </a:r>
            <a:r>
              <a:rPr lang="uk-UA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Тетяна Миколаївна</a:t>
            </a:r>
            <a:endParaRPr lang="ru-RU" dirty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uk-UA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педагогічних наук, доцент</a:t>
            </a:r>
            <a:br>
              <a:rPr lang="uk-UA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завідувачка методичного </a:t>
            </a:r>
            <a:r>
              <a:rPr lang="uk-UA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endParaRPr lang="ru-RU" dirty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2033" y="2408312"/>
            <a:ext cx="7357567" cy="162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КОНЦЕПТУАЛЬНА </a:t>
            </a:r>
            <a:r>
              <a:rPr lang="uk-UA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КОМПЕТЕНТНІСНОГО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endParaRPr lang="ru-RU" sz="2400" b="1" dirty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29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49325" y="2108638"/>
            <a:ext cx="7280275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 </a:t>
            </a:r>
            <a:r>
              <a:rPr lang="uk-UA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компетентнісного</a:t>
            </a:r>
            <a:r>
              <a:rPr lang="uk-UA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en-US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 здатності або готовності особистості мобілізувати всі свої ресурси (системно-організовані знання й уміння, навички, здібності та психічні якості), які необхідні для виконання певного завдання на високому рівні і </a:t>
            </a:r>
            <a:r>
              <a:rPr lang="uk-UA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</a:t>
            </a:r>
            <a:r>
              <a:rPr lang="en-US" sz="2400" b="1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конкретній </a:t>
            </a:r>
            <a:r>
              <a:rPr lang="uk-UA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ситуації.</a:t>
            </a:r>
            <a:endParaRPr lang="ru-RU" sz="2400" b="1" dirty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5229200"/>
            <a:ext cx="2232248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uk-UA" sz="2400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 </a:t>
            </a:r>
            <a:r>
              <a:rPr lang="uk-UA" sz="2400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Онопрієнко</a:t>
            </a:r>
            <a:r>
              <a:rPr lang="uk-UA" sz="2400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0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31862" y="2550394"/>
            <a:ext cx="7280275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СУЧАСНЕ ЗАПРОВАДЖЕННЯ КОМПЕТЕННІСНОГО ПІДХОДУ – ПЕВНИЙ ІННОВАЦІЙНО-ТРАДИЦІЙНИЙ КОМПРОМІС ОСВІТНЬОГО ПРОСТОРУ</a:t>
            </a:r>
            <a:endParaRPr lang="ru-RU" sz="2400" b="1" dirty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2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5707" y="116632"/>
            <a:ext cx="7672586" cy="515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6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Компетентнісна</a:t>
            </a:r>
            <a:r>
              <a:rPr lang="uk-UA" sz="26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концептуальна парадигма – ?</a:t>
            </a:r>
            <a:endParaRPr lang="ru-RU" sz="2600" b="1" dirty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65895" y="1901112"/>
            <a:ext cx="2912368" cy="2943200"/>
          </a:xfrm>
          <a:prstGeom prst="roundRect">
            <a:avLst/>
          </a:prstGeom>
          <a:solidFill>
            <a:srgbClr val="608CAB"/>
          </a:solidFill>
          <a:ln w="12700">
            <a:solidFill>
              <a:srgbClr val="456A83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uk-UA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модернізаційна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інновація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32040" y="1901112"/>
            <a:ext cx="2912368" cy="2943200"/>
          </a:xfrm>
          <a:prstGeom prst="roundRect">
            <a:avLst/>
          </a:prstGeom>
          <a:solidFill>
            <a:srgbClr val="608CAB"/>
          </a:solidFill>
          <a:ln w="12700">
            <a:solidFill>
              <a:srgbClr val="456A83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модифікація традиційного діяльнісного підходу</a:t>
            </a:r>
          </a:p>
        </p:txBody>
      </p:sp>
    </p:spTree>
    <p:extLst>
      <p:ext uri="{BB962C8B-B14F-4D97-AF65-F5344CB8AC3E}">
        <p14:creationId xmlns:p14="http://schemas.microsoft.com/office/powerpoint/2010/main" val="40843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35726000"/>
              </p:ext>
            </p:extLst>
          </p:nvPr>
        </p:nvGraphicFramePr>
        <p:xfrm>
          <a:off x="761904" y="908721"/>
          <a:ext cx="76265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78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31862" y="2975126"/>
            <a:ext cx="7280275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компетентнісної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парадигмальності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6352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89583931"/>
              </p:ext>
            </p:extLst>
          </p:nvPr>
        </p:nvGraphicFramePr>
        <p:xfrm>
          <a:off x="1238795" y="1206135"/>
          <a:ext cx="6612396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95546" y="2994769"/>
            <a:ext cx="2744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ctr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2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043608" y="2348879"/>
            <a:ext cx="2098601" cy="2098601"/>
          </a:xfrm>
          <a:prstGeom prst="ellipse">
            <a:avLst/>
          </a:prstGeom>
          <a:solidFill>
            <a:srgbClr val="9BBB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0" name="Овал 9"/>
          <p:cNvSpPr/>
          <p:nvPr/>
        </p:nvSpPr>
        <p:spPr>
          <a:xfrm>
            <a:off x="4521796" y="1721420"/>
            <a:ext cx="3507780" cy="3507780"/>
          </a:xfrm>
          <a:prstGeom prst="ellipse">
            <a:avLst/>
          </a:prstGeom>
          <a:solidFill>
            <a:srgbClr val="9BBB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3255938" y="2868425"/>
            <a:ext cx="1152128" cy="1059507"/>
          </a:xfrm>
          <a:prstGeom prst="rightArrow">
            <a:avLst/>
          </a:prstGeom>
          <a:solidFill>
            <a:srgbClr val="9BBB59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1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31862" y="2975126"/>
            <a:ext cx="7280275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err="1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Запозичення</a:t>
            </a:r>
            <a:r>
              <a:rPr lang="ru-RU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супроводжується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опрацюванням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концептуального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endParaRPr lang="ru-RU" sz="2400" b="1" dirty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3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082" y="2911006"/>
            <a:ext cx="7280275" cy="107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культивування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таких, </a:t>
            </a:r>
            <a:endParaRPr lang="ru-RU" sz="2400" b="1" dirty="0" smtClean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спрямування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dirty="0" err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ситуативних</a:t>
            </a:r>
            <a:r>
              <a:rPr lang="ru-RU" sz="24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2400" b="1" dirty="0" smtClean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8064A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3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821683"/>
              </p:ext>
            </p:extLst>
          </p:nvPr>
        </p:nvGraphicFramePr>
        <p:xfrm>
          <a:off x="755577" y="908720"/>
          <a:ext cx="7632847" cy="5073111"/>
        </p:xfrm>
        <a:graphic>
          <a:graphicData uri="http://schemas.openxmlformats.org/drawingml/2006/table">
            <a:tbl>
              <a:tblPr/>
              <a:tblGrid>
                <a:gridCol w="1362071"/>
                <a:gridCol w="2569978"/>
                <a:gridCol w="3700798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Чинники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порівняння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18" marR="445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Традиційний підхід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18" marR="445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uk-UA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Компетентнісний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підхід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18" marR="44518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1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18" marR="445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розвиненої гармонійної особистості</a:t>
                      </a:r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18" marR="445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конкурентоспроможної особистості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18" marR="445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6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Орієнтація 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18" marR="445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вміння, навички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18" marR="445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Знання, вміння, навички, </a:t>
                      </a: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ставлення,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мотивація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цінності, </a:t>
                      </a: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реалізація способів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18" marR="445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1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18" marR="445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Поступове формування спочатку знань, потім умінь та навичок, розвиток інтелектуальної складової для відтворення </a:t>
                      </a: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знань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 про всяк випадок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18" marR="445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Інтеграція інтелектуальної та </a:t>
                      </a:r>
                      <a:r>
                        <a:rPr lang="uk-UA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навичкової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складових діяльності. Проектування життєвих ситуацій та формування навичок творчого використання знань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18" marR="445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 утворення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18" marR="445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навчання формується </a:t>
                      </a:r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uk-UA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 мети</a:t>
                      </a:r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marL="44518" marR="445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навчання формується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 результату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marL="44518" marR="44518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29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Другая 4">
      <a:dk1>
        <a:sysClr val="windowText" lastClr="000000"/>
      </a:dk1>
      <a:lt1>
        <a:sysClr val="window" lastClr="FFFFFF"/>
      </a:lt1>
      <a:dk2>
        <a:srgbClr val="8064A2"/>
      </a:dk2>
      <a:lt2>
        <a:srgbClr val="EEECE1"/>
      </a:lt2>
      <a:accent1>
        <a:srgbClr val="92D05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918</TotalTime>
  <Words>231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56</cp:revision>
  <cp:lastPrinted>2020-01-09T09:57:09Z</cp:lastPrinted>
  <dcterms:created xsi:type="dcterms:W3CDTF">2020-01-03T09:29:16Z</dcterms:created>
  <dcterms:modified xsi:type="dcterms:W3CDTF">2020-08-19T13:16:53Z</dcterms:modified>
</cp:coreProperties>
</file>