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9" r:id="rId6"/>
    <p:sldId id="270" r:id="rId7"/>
    <p:sldId id="272" r:id="rId8"/>
    <p:sldId id="271" r:id="rId9"/>
    <p:sldId id="274" r:id="rId10"/>
    <p:sldId id="273" r:id="rId11"/>
  </p:sldIdLst>
  <p:sldSz cx="9144000" cy="6858000" type="screen4x3"/>
  <p:notesSz cx="6888163" cy="10020300"/>
  <p:defaultTextStyle>
    <a:defPPr>
      <a:defRPr lang="ru-RU"/>
    </a:defPPr>
    <a:lvl1pPr marL="0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1pPr>
    <a:lvl2pPr marL="331561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2pPr>
    <a:lvl3pPr marL="663123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3pPr>
    <a:lvl4pPr marL="994684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4pPr>
    <a:lvl5pPr marL="1326246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5pPr>
    <a:lvl6pPr marL="1657807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6pPr>
    <a:lvl7pPr marL="1989369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7pPr>
    <a:lvl8pPr marL="2320930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8pPr>
    <a:lvl9pPr marL="2652492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6" userDrawn="1">
          <p15:clr>
            <a:srgbClr val="A4A3A4"/>
          </p15:clr>
        </p15:guide>
        <p15:guide id="2" pos="216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4B47"/>
    <a:srgbClr val="A4CEDD"/>
    <a:srgbClr val="608CAB"/>
    <a:srgbClr val="E2FF79"/>
    <a:srgbClr val="5CB37C"/>
    <a:srgbClr val="9BBB59"/>
    <a:srgbClr val="8064A2"/>
    <a:srgbClr val="456A83"/>
    <a:srgbClr val="627A32"/>
    <a:srgbClr val="4266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4" autoAdjust="0"/>
    <p:restoredTop sz="94434" autoAdjust="0"/>
  </p:normalViewPr>
  <p:slideViewPr>
    <p:cSldViewPr>
      <p:cViewPr>
        <p:scale>
          <a:sx n="75" d="100"/>
          <a:sy n="75" d="100"/>
        </p:scale>
        <p:origin x="-13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notesViewPr>
    <p:cSldViewPr showGuides="1">
      <p:cViewPr varScale="1">
        <p:scale>
          <a:sx n="49" d="100"/>
          <a:sy n="49" d="100"/>
        </p:scale>
        <p:origin x="2904" y="66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6A4B34-B688-421A-B08C-335C2E3451EC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2C94A7-FBA8-41EC-9D20-BEEB6E54CD4B}">
      <dgm:prSet phldrT="[Текст]" custT="1"/>
      <dgm:spPr>
        <a:solidFill>
          <a:srgbClr val="9BBB59"/>
        </a:solidFill>
      </dgm:spPr>
      <dgm:t>
        <a:bodyPr anchor="t"/>
        <a:lstStyle/>
        <a:p>
          <a:pPr algn="ctr"/>
          <a:r>
            <a:rPr lang="uk-UA" sz="2000" b="1" noProof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вчити вчитись</a:t>
          </a:r>
          <a:endParaRPr lang="uk-UA" sz="2000" noProof="0" dirty="0">
            <a:solidFill>
              <a:schemeClr val="bg1"/>
            </a:solidFill>
          </a:endParaRPr>
        </a:p>
      </dgm:t>
    </dgm:pt>
    <dgm:pt modelId="{D73F07E5-9988-4792-934C-4BEE74BA9B79}" type="parTrans" cxnId="{8D55106C-B4EC-4153-8283-2F4C72874D85}">
      <dgm:prSet/>
      <dgm:spPr/>
      <dgm:t>
        <a:bodyPr/>
        <a:lstStyle/>
        <a:p>
          <a:pPr algn="ctr"/>
          <a:endParaRPr lang="ru-RU"/>
        </a:p>
      </dgm:t>
    </dgm:pt>
    <dgm:pt modelId="{86FAF515-3F85-4FEF-B687-2DA2A4385933}" type="sibTrans" cxnId="{8D55106C-B4EC-4153-8283-2F4C72874D85}">
      <dgm:prSet/>
      <dgm:spPr/>
      <dgm:t>
        <a:bodyPr/>
        <a:lstStyle/>
        <a:p>
          <a:pPr algn="ctr"/>
          <a:endParaRPr lang="ru-RU"/>
        </a:p>
      </dgm:t>
    </dgm:pt>
    <dgm:pt modelId="{4A38320E-8062-4489-8DF1-F8B36661B6E6}">
      <dgm:prSet phldrT="[Текст]" custT="1"/>
      <dgm:spPr>
        <a:solidFill>
          <a:srgbClr val="9BBB59"/>
        </a:solidFill>
      </dgm:spPr>
      <dgm:t>
        <a:bodyPr anchor="t"/>
        <a:lstStyle/>
        <a:p>
          <a:pPr algn="ctr"/>
          <a:r>
            <a:rPr lang="uk-UA" sz="2000" b="1" noProof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вчити жити разом</a:t>
          </a:r>
          <a:endParaRPr lang="uk-UA" sz="2000" noProof="0" dirty="0">
            <a:solidFill>
              <a:schemeClr val="bg1"/>
            </a:solidFill>
          </a:endParaRPr>
        </a:p>
      </dgm:t>
    </dgm:pt>
    <dgm:pt modelId="{B9307E69-85EA-47E1-96B8-9DA24AC95056}" type="parTrans" cxnId="{AE990B1B-23CA-449D-93DD-18A7749A9BB2}">
      <dgm:prSet/>
      <dgm:spPr/>
      <dgm:t>
        <a:bodyPr/>
        <a:lstStyle/>
        <a:p>
          <a:pPr algn="ctr"/>
          <a:endParaRPr lang="ru-RU"/>
        </a:p>
      </dgm:t>
    </dgm:pt>
    <dgm:pt modelId="{EA824D3D-0E3D-4222-921A-9C70DE093221}" type="sibTrans" cxnId="{AE990B1B-23CA-449D-93DD-18A7749A9BB2}">
      <dgm:prSet/>
      <dgm:spPr/>
      <dgm:t>
        <a:bodyPr/>
        <a:lstStyle/>
        <a:p>
          <a:pPr algn="ctr"/>
          <a:endParaRPr lang="ru-RU"/>
        </a:p>
      </dgm:t>
    </dgm:pt>
    <dgm:pt modelId="{DECEF619-2C51-4A97-AD5E-C8917A71C54B}">
      <dgm:prSet phldrT="[Текст]" custT="1"/>
      <dgm:spPr>
        <a:solidFill>
          <a:srgbClr val="608CAB"/>
        </a:solidFill>
      </dgm:spPr>
      <dgm:t>
        <a:bodyPr/>
        <a:lstStyle/>
        <a:p>
          <a:pPr algn="ctr"/>
          <a:endParaRPr lang="ru-RU" sz="1600" dirty="0">
            <a:solidFill>
              <a:schemeClr val="bg1"/>
            </a:solidFill>
          </a:endParaRPr>
        </a:p>
      </dgm:t>
    </dgm:pt>
    <dgm:pt modelId="{C487B680-0F07-45CE-8B6E-ACA3464599B6}" type="parTrans" cxnId="{0EF45683-FF9F-4029-9481-1F47D85E7475}">
      <dgm:prSet/>
      <dgm:spPr/>
      <dgm:t>
        <a:bodyPr/>
        <a:lstStyle/>
        <a:p>
          <a:pPr algn="ctr"/>
          <a:endParaRPr lang="ru-RU"/>
        </a:p>
      </dgm:t>
    </dgm:pt>
    <dgm:pt modelId="{A2A8A367-7CE1-4818-B1C0-72CDDF9B3C21}" type="sibTrans" cxnId="{0EF45683-FF9F-4029-9481-1F47D85E7475}">
      <dgm:prSet/>
      <dgm:spPr/>
      <dgm:t>
        <a:bodyPr/>
        <a:lstStyle/>
        <a:p>
          <a:pPr algn="ctr"/>
          <a:endParaRPr lang="ru-RU"/>
        </a:p>
      </dgm:t>
    </dgm:pt>
    <dgm:pt modelId="{1434DAFC-9321-4BE0-A7E4-30634BDBF235}">
      <dgm:prSet phldrT="[Текст]" custT="1"/>
      <dgm:spPr>
        <a:solidFill>
          <a:srgbClr val="9BBB59"/>
        </a:solidFill>
      </dgm:spPr>
      <dgm:t>
        <a:bodyPr anchor="t"/>
        <a:lstStyle/>
        <a:p>
          <a:pPr algn="ctr"/>
          <a:r>
            <a:rPr lang="uk-UA" sz="2000" b="1" noProof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вчити жити</a:t>
          </a:r>
          <a:endParaRPr lang="uk-UA" sz="2000" noProof="0" dirty="0">
            <a:solidFill>
              <a:schemeClr val="bg1"/>
            </a:solidFill>
          </a:endParaRPr>
        </a:p>
      </dgm:t>
    </dgm:pt>
    <dgm:pt modelId="{FC029C6F-C0D8-40C1-8D9F-745C98733687}" type="parTrans" cxnId="{E605D912-EE40-4EA3-AE36-83A39CFBA8C1}">
      <dgm:prSet/>
      <dgm:spPr/>
      <dgm:t>
        <a:bodyPr/>
        <a:lstStyle/>
        <a:p>
          <a:pPr algn="ctr"/>
          <a:endParaRPr lang="ru-RU"/>
        </a:p>
      </dgm:t>
    </dgm:pt>
    <dgm:pt modelId="{D7FDB578-E0AD-4EB7-BF97-1E6CD66954FF}" type="sibTrans" cxnId="{E605D912-EE40-4EA3-AE36-83A39CFBA8C1}">
      <dgm:prSet/>
      <dgm:spPr/>
      <dgm:t>
        <a:bodyPr/>
        <a:lstStyle/>
        <a:p>
          <a:pPr algn="ctr"/>
          <a:endParaRPr lang="ru-RU"/>
        </a:p>
      </dgm:t>
    </dgm:pt>
    <dgm:pt modelId="{D94C14C0-02FC-440F-97DE-8D13D4DB0800}" type="pres">
      <dgm:prSet presAssocID="{106A4B34-B688-421A-B08C-335C2E3451EC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B1B2B7-F506-445D-96D5-2100D1797679}" type="pres">
      <dgm:prSet presAssocID="{106A4B34-B688-421A-B08C-335C2E3451EC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F99E0-19FA-4B53-9A08-4C9ACC0EFB15}" type="pres">
      <dgm:prSet presAssocID="{106A4B34-B688-421A-B08C-335C2E3451EC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C1E44-C02B-4CC5-B892-F0FF8D4298D8}" type="pres">
      <dgm:prSet presAssocID="{106A4B34-B688-421A-B08C-335C2E3451EC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197488-A8FC-43A7-BCED-C40F142775CE}" type="pres">
      <dgm:prSet presAssocID="{106A4B34-B688-421A-B08C-335C2E3451EC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B32679-92F5-4EBC-AB24-A13E285714C5}" type="presOf" srcId="{1434DAFC-9321-4BE0-A7E4-30634BDBF235}" destId="{AA197488-A8FC-43A7-BCED-C40F142775CE}" srcOrd="0" destOrd="0" presId="urn:microsoft.com/office/officeart/2005/8/layout/pyramid4"/>
    <dgm:cxn modelId="{E605D912-EE40-4EA3-AE36-83A39CFBA8C1}" srcId="{106A4B34-B688-421A-B08C-335C2E3451EC}" destId="{1434DAFC-9321-4BE0-A7E4-30634BDBF235}" srcOrd="3" destOrd="0" parTransId="{FC029C6F-C0D8-40C1-8D9F-745C98733687}" sibTransId="{D7FDB578-E0AD-4EB7-BF97-1E6CD66954FF}"/>
    <dgm:cxn modelId="{F4F1697D-DB7E-47DD-8C0D-A90A83C90279}" type="presOf" srcId="{562C94A7-FBA8-41EC-9D20-BEEB6E54CD4B}" destId="{DCB1B2B7-F506-445D-96D5-2100D1797679}" srcOrd="0" destOrd="0" presId="urn:microsoft.com/office/officeart/2005/8/layout/pyramid4"/>
    <dgm:cxn modelId="{0C90D27A-FD47-4E74-A41B-AC07205ED5BB}" type="presOf" srcId="{4A38320E-8062-4489-8DF1-F8B36661B6E6}" destId="{EE8F99E0-19FA-4B53-9A08-4C9ACC0EFB15}" srcOrd="0" destOrd="0" presId="urn:microsoft.com/office/officeart/2005/8/layout/pyramid4"/>
    <dgm:cxn modelId="{8D55106C-B4EC-4153-8283-2F4C72874D85}" srcId="{106A4B34-B688-421A-B08C-335C2E3451EC}" destId="{562C94A7-FBA8-41EC-9D20-BEEB6E54CD4B}" srcOrd="0" destOrd="0" parTransId="{D73F07E5-9988-4792-934C-4BEE74BA9B79}" sibTransId="{86FAF515-3F85-4FEF-B687-2DA2A4385933}"/>
    <dgm:cxn modelId="{22EFDF49-9F5B-42FA-827F-4B9137CFE39E}" type="presOf" srcId="{106A4B34-B688-421A-B08C-335C2E3451EC}" destId="{D94C14C0-02FC-440F-97DE-8D13D4DB0800}" srcOrd="0" destOrd="0" presId="urn:microsoft.com/office/officeart/2005/8/layout/pyramid4"/>
    <dgm:cxn modelId="{0EF45683-FF9F-4029-9481-1F47D85E7475}" srcId="{106A4B34-B688-421A-B08C-335C2E3451EC}" destId="{DECEF619-2C51-4A97-AD5E-C8917A71C54B}" srcOrd="2" destOrd="0" parTransId="{C487B680-0F07-45CE-8B6E-ACA3464599B6}" sibTransId="{A2A8A367-7CE1-4818-B1C0-72CDDF9B3C21}"/>
    <dgm:cxn modelId="{7AFA7AEB-07C5-48A9-92EF-34E2FA621F8B}" type="presOf" srcId="{DECEF619-2C51-4A97-AD5E-C8917A71C54B}" destId="{978C1E44-C02B-4CC5-B892-F0FF8D4298D8}" srcOrd="0" destOrd="0" presId="urn:microsoft.com/office/officeart/2005/8/layout/pyramid4"/>
    <dgm:cxn modelId="{AE990B1B-23CA-449D-93DD-18A7749A9BB2}" srcId="{106A4B34-B688-421A-B08C-335C2E3451EC}" destId="{4A38320E-8062-4489-8DF1-F8B36661B6E6}" srcOrd="1" destOrd="0" parTransId="{B9307E69-85EA-47E1-96B8-9DA24AC95056}" sibTransId="{EA824D3D-0E3D-4222-921A-9C70DE093221}"/>
    <dgm:cxn modelId="{7240A673-1B77-445E-A47A-90152F64D4F8}" type="presParOf" srcId="{D94C14C0-02FC-440F-97DE-8D13D4DB0800}" destId="{DCB1B2B7-F506-445D-96D5-2100D1797679}" srcOrd="0" destOrd="0" presId="urn:microsoft.com/office/officeart/2005/8/layout/pyramid4"/>
    <dgm:cxn modelId="{AA8EA136-B90B-42B9-A9F2-2AF6E7DFF112}" type="presParOf" srcId="{D94C14C0-02FC-440F-97DE-8D13D4DB0800}" destId="{EE8F99E0-19FA-4B53-9A08-4C9ACC0EFB15}" srcOrd="1" destOrd="0" presId="urn:microsoft.com/office/officeart/2005/8/layout/pyramid4"/>
    <dgm:cxn modelId="{1AEB3AC1-2533-423A-8C7A-FC93E79B31C6}" type="presParOf" srcId="{D94C14C0-02FC-440F-97DE-8D13D4DB0800}" destId="{978C1E44-C02B-4CC5-B892-F0FF8D4298D8}" srcOrd="2" destOrd="0" presId="urn:microsoft.com/office/officeart/2005/8/layout/pyramid4"/>
    <dgm:cxn modelId="{19B98005-4189-4ABB-9E60-184D18B06A53}" type="presParOf" srcId="{D94C14C0-02FC-440F-97DE-8D13D4DB0800}" destId="{AA197488-A8FC-43A7-BCED-C40F142775CE}" srcOrd="3" destOrd="0" presId="urn:microsoft.com/office/officeart/2005/8/layout/pyramid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FE956E-0CDC-48D5-AD24-7EB59DDEB6B9}" type="doc">
      <dgm:prSet loTypeId="urn:microsoft.com/office/officeart/2008/layout/PictureAccent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71E7D3C-182F-48B5-84B5-D415B778F4DA}">
      <dgm:prSet phldrT="[Текст]" custT="1"/>
      <dgm:spPr>
        <a:solidFill>
          <a:srgbClr val="608CAB"/>
        </a:solidFill>
      </dgm:spPr>
      <dgm:t>
        <a:bodyPr/>
        <a:lstStyle/>
        <a:p>
          <a:r>
            <a: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Функції компетентнісного підходу: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16ACEA-22DE-4B8D-9440-95E082A976BC}" type="parTrans" cxnId="{39A93141-7BEE-4787-BBA7-70A47C6DD9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98641A-9961-4074-9837-3599D3AF280E}" type="sibTrans" cxnId="{39A93141-7BEE-4787-BBA7-70A47C6DD9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550F60-659B-417C-8F58-70837CA4CB43}">
      <dgm:prSet phldrT="[Текст]"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операціональна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323630-C3C7-44DF-A7F6-BE504FEB86E8}" type="parTrans" cxnId="{6F1986F6-7E14-41EE-B93B-4096EDDF3A9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610D3D-383D-4BD8-8801-05FC4E272F88}" type="sibTrans" cxnId="{6F1986F6-7E14-41EE-B93B-4096EDDF3A9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87BF37-F1ED-42E0-91BC-07F67C6A3E72}">
      <dgm:prSet phldrT="[Текст]"/>
      <dgm:spPr>
        <a:solidFill>
          <a:srgbClr val="608CAB"/>
        </a:solidFill>
      </dgm:spPr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діяльнісно-технологічна </a:t>
          </a:r>
        </a:p>
      </dgm:t>
    </dgm:pt>
    <dgm:pt modelId="{2864DEED-DFCE-4AD2-8645-5E4DF2A9761E}" type="parTrans" cxnId="{D0B038BF-0E9C-4718-B414-F3B3589569A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AA36DB-7B3D-4E5A-BC6D-8D737CC4CDE1}" type="sibTrans" cxnId="{D0B038BF-0E9C-4718-B414-F3B3589569A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001A51-152D-4B3A-8D0E-AB74E533458C}">
      <dgm:prSet phldrT="[Текст]"/>
      <dgm:spPr>
        <a:solidFill>
          <a:srgbClr val="9BBB59"/>
        </a:solidFill>
      </dgm:spPr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діагностична </a:t>
          </a:r>
        </a:p>
      </dgm:t>
    </dgm:pt>
    <dgm:pt modelId="{2E974AAC-B91C-4AC2-96E4-77A80C3F9230}" type="parTrans" cxnId="{6877182F-F5E5-4755-900E-2B254813B0F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2340C4-C35F-41C3-AC32-78001F8631E0}" type="sibTrans" cxnId="{6877182F-F5E5-4755-900E-2B254813B0F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239167-89D2-4E16-AA7D-D46E375A5467}">
      <dgm:prSet phldrT="[Текст]"/>
      <dgm:spPr>
        <a:solidFill>
          <a:srgbClr val="5CB37C"/>
        </a:solidFill>
      </dgm:spPr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виховна </a:t>
          </a:r>
        </a:p>
      </dgm:t>
    </dgm:pt>
    <dgm:pt modelId="{1015E4B1-C2C0-418B-BA7C-551087BF684F}" type="parTrans" cxnId="{0BA9D15A-615A-4674-B154-F3BFF168868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0E8C3C-2798-4EBD-8B96-8477B3F9E273}" type="sibTrans" cxnId="{0BA9D15A-615A-4674-B154-F3BFF168868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5F0115-AD08-45B0-BBA2-FA5E18FB906F}" type="pres">
      <dgm:prSet presAssocID="{4FFE956E-0CDC-48D5-AD24-7EB59DDEB6B9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83AA710-D3D4-40B7-985C-DDFC5AB5CA59}" type="pres">
      <dgm:prSet presAssocID="{071E7D3C-182F-48B5-84B5-D415B778F4DA}" presName="root" presStyleCnt="0">
        <dgm:presLayoutVars>
          <dgm:chMax/>
          <dgm:chPref val="4"/>
        </dgm:presLayoutVars>
      </dgm:prSet>
      <dgm:spPr/>
    </dgm:pt>
    <dgm:pt modelId="{17773687-EA31-4E33-B18A-03B83C629C25}" type="pres">
      <dgm:prSet presAssocID="{071E7D3C-182F-48B5-84B5-D415B778F4DA}" presName="rootComposite" presStyleCnt="0">
        <dgm:presLayoutVars/>
      </dgm:prSet>
      <dgm:spPr/>
    </dgm:pt>
    <dgm:pt modelId="{303F1809-B5A6-4852-BE74-5AE41542CCA5}" type="pres">
      <dgm:prSet presAssocID="{071E7D3C-182F-48B5-84B5-D415B778F4DA}" presName="rootText" presStyleLbl="node0" presStyleIdx="0" presStyleCnt="1" custScaleX="133960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036DC04C-951D-49DA-9D31-FBE311352121}" type="pres">
      <dgm:prSet presAssocID="{071E7D3C-182F-48B5-84B5-D415B778F4DA}" presName="childShape" presStyleCnt="0">
        <dgm:presLayoutVars>
          <dgm:chMax val="0"/>
          <dgm:chPref val="0"/>
        </dgm:presLayoutVars>
      </dgm:prSet>
      <dgm:spPr/>
    </dgm:pt>
    <dgm:pt modelId="{47741B2A-E24E-4DA5-9212-69FF29365380}" type="pres">
      <dgm:prSet presAssocID="{A6550F60-659B-417C-8F58-70837CA4CB43}" presName="childComposite" presStyleCnt="0">
        <dgm:presLayoutVars>
          <dgm:chMax val="0"/>
          <dgm:chPref val="0"/>
        </dgm:presLayoutVars>
      </dgm:prSet>
      <dgm:spPr/>
    </dgm:pt>
    <dgm:pt modelId="{FBC1DC73-FC62-4A62-99DA-D924377930FE}" type="pres">
      <dgm:prSet presAssocID="{A6550F60-659B-417C-8F58-70837CA4CB43}" presName="Image" presStyleLbl="node1" presStyleIdx="0" presStyleCnt="4" custScaleX="54360" custScaleY="54360"/>
      <dgm:spPr/>
    </dgm:pt>
    <dgm:pt modelId="{E919FA98-D570-4E24-AAA8-5106C33614F5}" type="pres">
      <dgm:prSet presAssocID="{A6550F60-659B-417C-8F58-70837CA4CB43}" presName="childText" presStyleLbl="l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4A9B6-3FF3-465D-94A6-F290F08BD128}" type="pres">
      <dgm:prSet presAssocID="{DA87BF37-F1ED-42E0-91BC-07F67C6A3E72}" presName="childComposite" presStyleCnt="0">
        <dgm:presLayoutVars>
          <dgm:chMax val="0"/>
          <dgm:chPref val="0"/>
        </dgm:presLayoutVars>
      </dgm:prSet>
      <dgm:spPr/>
    </dgm:pt>
    <dgm:pt modelId="{D69C0F45-DD5E-47B4-AD5A-84F6745E508D}" type="pres">
      <dgm:prSet presAssocID="{DA87BF37-F1ED-42E0-91BC-07F67C6A3E72}" presName="Image" presStyleLbl="node1" presStyleIdx="1" presStyleCnt="4" custScaleX="54360" custScaleY="54360"/>
      <dgm:spPr>
        <a:solidFill>
          <a:srgbClr val="608CAB"/>
        </a:solidFill>
      </dgm:spPr>
    </dgm:pt>
    <dgm:pt modelId="{7862AA32-222F-4505-A0C3-6BABB449E121}" type="pres">
      <dgm:prSet presAssocID="{DA87BF37-F1ED-42E0-91BC-07F67C6A3E72}" presName="childText" presStyleLbl="l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A2675-BE08-4172-A9E7-BFAB4BFF54C2}" type="pres">
      <dgm:prSet presAssocID="{76239167-89D2-4E16-AA7D-D46E375A5467}" presName="childComposite" presStyleCnt="0">
        <dgm:presLayoutVars>
          <dgm:chMax val="0"/>
          <dgm:chPref val="0"/>
        </dgm:presLayoutVars>
      </dgm:prSet>
      <dgm:spPr/>
    </dgm:pt>
    <dgm:pt modelId="{CC264238-78CB-4A3F-9F29-F21CA3372E66}" type="pres">
      <dgm:prSet presAssocID="{76239167-89D2-4E16-AA7D-D46E375A5467}" presName="Image" presStyleLbl="node1" presStyleIdx="2" presStyleCnt="4" custScaleX="54360" custScaleY="54360"/>
      <dgm:spPr>
        <a:solidFill>
          <a:srgbClr val="5CB37C"/>
        </a:solidFill>
      </dgm:spPr>
    </dgm:pt>
    <dgm:pt modelId="{86C9B0CF-D085-4E23-A6C8-CDA5CA33E8C7}" type="pres">
      <dgm:prSet presAssocID="{76239167-89D2-4E16-AA7D-D46E375A5467}" presName="childText" presStyleLbl="l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F02D2-F475-48DE-B63B-FED40FE4FD09}" type="pres">
      <dgm:prSet presAssocID="{3C001A51-152D-4B3A-8D0E-AB74E533458C}" presName="childComposite" presStyleCnt="0">
        <dgm:presLayoutVars>
          <dgm:chMax val="0"/>
          <dgm:chPref val="0"/>
        </dgm:presLayoutVars>
      </dgm:prSet>
      <dgm:spPr/>
    </dgm:pt>
    <dgm:pt modelId="{61BF0D88-4192-4412-B8A3-164949E3AAB5}" type="pres">
      <dgm:prSet presAssocID="{3C001A51-152D-4B3A-8D0E-AB74E533458C}" presName="Image" presStyleLbl="node1" presStyleIdx="3" presStyleCnt="4" custScaleX="54360" custScaleY="54360"/>
      <dgm:spPr>
        <a:solidFill>
          <a:srgbClr val="9BBB59"/>
        </a:solidFill>
      </dgm:spPr>
    </dgm:pt>
    <dgm:pt modelId="{DD5D360B-FD03-4D4A-8E0B-D983B3FF1919}" type="pres">
      <dgm:prSet presAssocID="{3C001A51-152D-4B3A-8D0E-AB74E533458C}" presName="childText" presStyleLbl="l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A9D15A-615A-4674-B154-F3BFF168868C}" srcId="{071E7D3C-182F-48B5-84B5-D415B778F4DA}" destId="{76239167-89D2-4E16-AA7D-D46E375A5467}" srcOrd="2" destOrd="0" parTransId="{1015E4B1-C2C0-418B-BA7C-551087BF684F}" sibTransId="{480E8C3C-2798-4EBD-8B96-8477B3F9E273}"/>
    <dgm:cxn modelId="{6F1986F6-7E14-41EE-B93B-4096EDDF3A95}" srcId="{071E7D3C-182F-48B5-84B5-D415B778F4DA}" destId="{A6550F60-659B-417C-8F58-70837CA4CB43}" srcOrd="0" destOrd="0" parTransId="{C1323630-C3C7-44DF-A7F6-BE504FEB86E8}" sibTransId="{29610D3D-383D-4BD8-8801-05FC4E272F88}"/>
    <dgm:cxn modelId="{39E006E3-CF59-4E16-9833-DBC3F7236F83}" type="presOf" srcId="{071E7D3C-182F-48B5-84B5-D415B778F4DA}" destId="{303F1809-B5A6-4852-BE74-5AE41542CCA5}" srcOrd="0" destOrd="0" presId="urn:microsoft.com/office/officeart/2008/layout/PictureAccentList"/>
    <dgm:cxn modelId="{4D8BFF17-9FA2-45BA-B1AF-B279333BA128}" type="presOf" srcId="{4FFE956E-0CDC-48D5-AD24-7EB59DDEB6B9}" destId="{725F0115-AD08-45B0-BBA2-FA5E18FB906F}" srcOrd="0" destOrd="0" presId="urn:microsoft.com/office/officeart/2008/layout/PictureAccentList"/>
    <dgm:cxn modelId="{39A93141-7BEE-4787-BBA7-70A47C6DD924}" srcId="{4FFE956E-0CDC-48D5-AD24-7EB59DDEB6B9}" destId="{071E7D3C-182F-48B5-84B5-D415B778F4DA}" srcOrd="0" destOrd="0" parTransId="{1F16ACEA-22DE-4B8D-9440-95E082A976BC}" sibTransId="{9198641A-9961-4074-9837-3599D3AF280E}"/>
    <dgm:cxn modelId="{D848A876-BE7C-45DB-B123-3C7C36146488}" type="presOf" srcId="{3C001A51-152D-4B3A-8D0E-AB74E533458C}" destId="{DD5D360B-FD03-4D4A-8E0B-D983B3FF1919}" srcOrd="0" destOrd="0" presId="urn:microsoft.com/office/officeart/2008/layout/PictureAccentList"/>
    <dgm:cxn modelId="{D0B038BF-0E9C-4718-B414-F3B3589569AE}" srcId="{071E7D3C-182F-48B5-84B5-D415B778F4DA}" destId="{DA87BF37-F1ED-42E0-91BC-07F67C6A3E72}" srcOrd="1" destOrd="0" parTransId="{2864DEED-DFCE-4AD2-8645-5E4DF2A9761E}" sibTransId="{B5AA36DB-7B3D-4E5A-BC6D-8D737CC4CDE1}"/>
    <dgm:cxn modelId="{2AD19BB3-BD42-46B3-908B-CCEA8F4D4ACF}" type="presOf" srcId="{A6550F60-659B-417C-8F58-70837CA4CB43}" destId="{E919FA98-D570-4E24-AAA8-5106C33614F5}" srcOrd="0" destOrd="0" presId="urn:microsoft.com/office/officeart/2008/layout/PictureAccentList"/>
    <dgm:cxn modelId="{1AF23A75-F46B-4C98-8A9C-1B83FF7E88B8}" type="presOf" srcId="{76239167-89D2-4E16-AA7D-D46E375A5467}" destId="{86C9B0CF-D085-4E23-A6C8-CDA5CA33E8C7}" srcOrd="0" destOrd="0" presId="urn:microsoft.com/office/officeart/2008/layout/PictureAccentList"/>
    <dgm:cxn modelId="{6877182F-F5E5-4755-900E-2B254813B0F0}" srcId="{071E7D3C-182F-48B5-84B5-D415B778F4DA}" destId="{3C001A51-152D-4B3A-8D0E-AB74E533458C}" srcOrd="3" destOrd="0" parTransId="{2E974AAC-B91C-4AC2-96E4-77A80C3F9230}" sibTransId="{112340C4-C35F-41C3-AC32-78001F8631E0}"/>
    <dgm:cxn modelId="{EE721CFE-0F6C-4EF9-91A1-FA45A0C4A061}" type="presOf" srcId="{DA87BF37-F1ED-42E0-91BC-07F67C6A3E72}" destId="{7862AA32-222F-4505-A0C3-6BABB449E121}" srcOrd="0" destOrd="0" presId="urn:microsoft.com/office/officeart/2008/layout/PictureAccentList"/>
    <dgm:cxn modelId="{59524D41-8303-4434-90EA-E560150214A6}" type="presParOf" srcId="{725F0115-AD08-45B0-BBA2-FA5E18FB906F}" destId="{A83AA710-D3D4-40B7-985C-DDFC5AB5CA59}" srcOrd="0" destOrd="0" presId="urn:microsoft.com/office/officeart/2008/layout/PictureAccentList"/>
    <dgm:cxn modelId="{43C5992F-286A-4B01-9D0E-AAD458B71114}" type="presParOf" srcId="{A83AA710-D3D4-40B7-985C-DDFC5AB5CA59}" destId="{17773687-EA31-4E33-B18A-03B83C629C25}" srcOrd="0" destOrd="0" presId="urn:microsoft.com/office/officeart/2008/layout/PictureAccentList"/>
    <dgm:cxn modelId="{E233835D-A4E5-4FFD-88A1-98115939CDD9}" type="presParOf" srcId="{17773687-EA31-4E33-B18A-03B83C629C25}" destId="{303F1809-B5A6-4852-BE74-5AE41542CCA5}" srcOrd="0" destOrd="0" presId="urn:microsoft.com/office/officeart/2008/layout/PictureAccentList"/>
    <dgm:cxn modelId="{CB5C526B-B289-4FBE-88D5-E2A39F30D897}" type="presParOf" srcId="{A83AA710-D3D4-40B7-985C-DDFC5AB5CA59}" destId="{036DC04C-951D-49DA-9D31-FBE311352121}" srcOrd="1" destOrd="0" presId="urn:microsoft.com/office/officeart/2008/layout/PictureAccentList"/>
    <dgm:cxn modelId="{D09474BE-8DF7-4C6A-898E-C518980CA57D}" type="presParOf" srcId="{036DC04C-951D-49DA-9D31-FBE311352121}" destId="{47741B2A-E24E-4DA5-9212-69FF29365380}" srcOrd="0" destOrd="0" presId="urn:microsoft.com/office/officeart/2008/layout/PictureAccentList"/>
    <dgm:cxn modelId="{9997C4F8-9F54-4D96-99A4-790B0565229E}" type="presParOf" srcId="{47741B2A-E24E-4DA5-9212-69FF29365380}" destId="{FBC1DC73-FC62-4A62-99DA-D924377930FE}" srcOrd="0" destOrd="0" presId="urn:microsoft.com/office/officeart/2008/layout/PictureAccentList"/>
    <dgm:cxn modelId="{F278D1D1-6D91-4FFF-960D-EA8A369997D4}" type="presParOf" srcId="{47741B2A-E24E-4DA5-9212-69FF29365380}" destId="{E919FA98-D570-4E24-AAA8-5106C33614F5}" srcOrd="1" destOrd="0" presId="urn:microsoft.com/office/officeart/2008/layout/PictureAccentList"/>
    <dgm:cxn modelId="{BB95DD25-11D9-4517-8A56-CE8E82917183}" type="presParOf" srcId="{036DC04C-951D-49DA-9D31-FBE311352121}" destId="{BD14A9B6-3FF3-465D-94A6-F290F08BD128}" srcOrd="1" destOrd="0" presId="urn:microsoft.com/office/officeart/2008/layout/PictureAccentList"/>
    <dgm:cxn modelId="{44C4BBE1-8E8D-4DC7-9C25-0BC1FE69A28C}" type="presParOf" srcId="{BD14A9B6-3FF3-465D-94A6-F290F08BD128}" destId="{D69C0F45-DD5E-47B4-AD5A-84F6745E508D}" srcOrd="0" destOrd="0" presId="urn:microsoft.com/office/officeart/2008/layout/PictureAccentList"/>
    <dgm:cxn modelId="{C3892A19-AF19-49D8-9E86-38435CB72132}" type="presParOf" srcId="{BD14A9B6-3FF3-465D-94A6-F290F08BD128}" destId="{7862AA32-222F-4505-A0C3-6BABB449E121}" srcOrd="1" destOrd="0" presId="urn:microsoft.com/office/officeart/2008/layout/PictureAccentList"/>
    <dgm:cxn modelId="{71722B40-5ED6-4F5B-A8AB-0109924DD644}" type="presParOf" srcId="{036DC04C-951D-49DA-9D31-FBE311352121}" destId="{849A2675-BE08-4172-A9E7-BFAB4BFF54C2}" srcOrd="2" destOrd="0" presId="urn:microsoft.com/office/officeart/2008/layout/PictureAccentList"/>
    <dgm:cxn modelId="{E2FD919A-0BBE-43C8-8DBD-CB69F1D87551}" type="presParOf" srcId="{849A2675-BE08-4172-A9E7-BFAB4BFF54C2}" destId="{CC264238-78CB-4A3F-9F29-F21CA3372E66}" srcOrd="0" destOrd="0" presId="urn:microsoft.com/office/officeart/2008/layout/PictureAccentList"/>
    <dgm:cxn modelId="{71683B72-7574-4EB5-ACCB-26B442F7FA6F}" type="presParOf" srcId="{849A2675-BE08-4172-A9E7-BFAB4BFF54C2}" destId="{86C9B0CF-D085-4E23-A6C8-CDA5CA33E8C7}" srcOrd="1" destOrd="0" presId="urn:microsoft.com/office/officeart/2008/layout/PictureAccentList"/>
    <dgm:cxn modelId="{C77DB2DE-255F-4CE7-AE66-B9CB656813BC}" type="presParOf" srcId="{036DC04C-951D-49DA-9D31-FBE311352121}" destId="{133F02D2-F475-48DE-B63B-FED40FE4FD09}" srcOrd="3" destOrd="0" presId="urn:microsoft.com/office/officeart/2008/layout/PictureAccentList"/>
    <dgm:cxn modelId="{57D45484-9CD0-4C3E-9A0F-239117010C07}" type="presParOf" srcId="{133F02D2-F475-48DE-B63B-FED40FE4FD09}" destId="{61BF0D88-4192-4412-B8A3-164949E3AAB5}" srcOrd="0" destOrd="0" presId="urn:microsoft.com/office/officeart/2008/layout/PictureAccentList"/>
    <dgm:cxn modelId="{CAC81353-B399-4EEE-85BF-274DAAD5156B}" type="presParOf" srcId="{133F02D2-F475-48DE-B63B-FED40FE4FD09}" destId="{DD5D360B-FD03-4D4A-8E0B-D983B3FF1919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AC31C8-A1B8-40CF-8A41-3A62FB439216}" type="doc">
      <dgm:prSet loTypeId="urn:microsoft.com/office/officeart/2005/8/layout/cycle4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1B3CAEB-E338-42D2-A981-BF8B7606FF6D}">
      <dgm:prSet phldrT="[Текст]" custT="1"/>
      <dgm:spPr/>
      <dgm:t>
        <a:bodyPr/>
        <a:lstStyle/>
        <a:p>
          <a:r>
            <a: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Спеціально-професійні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6A55A2-E5C1-4C7C-B03F-F58DF74DC210}" type="parTrans" cxnId="{7969421D-40D2-4A36-9B1C-19A2E108AD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11E221-D04D-4AC8-90EE-FB9690927760}" type="sibTrans" cxnId="{7969421D-40D2-4A36-9B1C-19A2E108AD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CA7600-7686-469A-A551-E6804D1EAC23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E2FF79"/>
        </a:solidFill>
        <a:ln>
          <a:solidFill>
            <a:schemeClr val="tx1"/>
          </a:solidFill>
        </a:ln>
      </dgm:spPr>
      <dgm:t>
        <a:bodyPr anchor="t"/>
        <a:lstStyle/>
        <a:p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Оволодіння та застосування предметних знань, вмінь та навичок у конкретному виді діяльності.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333034-DADD-4B20-9E3B-28FA8E3E3694}" type="parTrans" cxnId="{34657BF6-A65B-4031-9182-9042CF7833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045AE7-4933-41A3-9418-86D968CCE0C9}" type="sibTrans" cxnId="{34657BF6-A65B-4031-9182-9042CF7833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E60F99-B6BF-4AC6-87D2-272E1BBC6182}">
      <dgm:prSet phldrT="[Текст]" custT="1"/>
      <dgm:spPr/>
      <dgm:t>
        <a:bodyPr/>
        <a:lstStyle/>
        <a:p>
          <a:r>
            <a: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Соціальні (загально-культурні)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C8F14C-E949-4742-899E-DE562835C9BD}" type="parTrans" cxnId="{0C69B474-ED98-4EF0-96E4-D869A53929B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360FD6-F831-498A-A884-A2D0FE8E0B65}" type="sibTrans" cxnId="{0C69B474-ED98-4EF0-96E4-D869A53929B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37B0C2-D0A4-46C6-B915-E4B1BE1620ED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E2FF79"/>
        </a:solidFill>
        <a:ln>
          <a:solidFill>
            <a:schemeClr val="tx1"/>
          </a:solidFill>
        </a:ln>
      </dgm:spPr>
      <dgm:t>
        <a:bodyPr anchor="t"/>
        <a:lstStyle/>
        <a:p>
          <a:pPr algn="l"/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Загальні навички та вміння комунікативної  культури спілкування  та ціннісних орієнтацій.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B7B85C-7738-473B-B6FF-C9174A67D661}" type="parTrans" cxnId="{76AFA638-DFCF-46D7-88D5-88BA120CD1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2CF00B-71E8-4359-9713-F7BEC69D8BC7}" type="sibTrans" cxnId="{76AFA638-DFCF-46D7-88D5-88BA120CD1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B81B11-F97A-4406-A0F4-64689E19D810}">
      <dgm:prSet phldrT="[Текст]" custT="1"/>
      <dgm:spPr/>
      <dgm:t>
        <a:bodyPr/>
        <a:lstStyle/>
        <a:p>
          <a:r>
            <a: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Особистісно-якісні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AB528B-E3B9-4DBD-B4D8-55E6484F9229}" type="parTrans" cxnId="{89DC1596-3C60-4A19-B49E-CE7445986C3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A03F82-7827-45A8-A5A9-92DF1116DA47}" type="sibTrans" cxnId="{89DC1596-3C60-4A19-B49E-CE7445986C3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4FCFA2-B2FD-4037-B77B-13474CADA44A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E2FF79"/>
        </a:solidFill>
        <a:ln>
          <a:solidFill>
            <a:schemeClr val="tx1"/>
          </a:solidFill>
        </a:ln>
      </dgm:spPr>
      <dgm:t>
        <a:bodyPr anchor="b"/>
        <a:lstStyle/>
        <a:p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Індивідуально-особистісні спроможності та вміння,рефлективна діяльність дитини.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C4E61F-E22F-4427-BB81-96883297F36E}" type="parTrans" cxnId="{5BEEA47E-2F15-4422-8FC0-EAD6EA89B46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53CCF3-4BD6-40BC-8FC8-EB92B313DC96}" type="sibTrans" cxnId="{5BEEA47E-2F15-4422-8FC0-EAD6EA89B46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5A579D-953F-4674-BCEA-DE62006380E2}">
      <dgm:prSet phldrT="[Текст]" custT="1"/>
      <dgm:spPr/>
      <dgm:t>
        <a:bodyPr/>
        <a:lstStyle/>
        <a:p>
          <a:r>
            <a: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Особистісно-світоглядні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F44490-2B8F-480F-BBFC-58B1FB92AD9F}" type="parTrans" cxnId="{3F1BED06-BFA1-4A49-A4F8-6437C2C2CD0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CEFC03-0013-4123-8D08-7B02ACF2E70F}" type="sibTrans" cxnId="{3F1BED06-BFA1-4A49-A4F8-6437C2C2CD0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C6EDBA-3951-44F4-A119-F1516D352E6F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E2FF79"/>
        </a:solidFill>
        <a:ln>
          <a:solidFill>
            <a:schemeClr val="tx1"/>
          </a:solidFill>
        </a:ln>
      </dgm:spPr>
      <dgm:t>
        <a:bodyPr anchor="b"/>
        <a:lstStyle/>
        <a:p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Побудова особистої  життєвої траєкторії в орієнтації на національні, європейські та світові запити.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BFE037-36D7-4241-8ADE-445F253EA95F}" type="parTrans" cxnId="{3F827ECF-D47F-4241-BCD6-760D466069B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EED320-C69C-4D3C-A4A4-65B6F9A99F9E}" type="sibTrans" cxnId="{3F827ECF-D47F-4241-BCD6-760D466069B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D60B67-A7C1-4411-B089-652E285B061B}" type="pres">
      <dgm:prSet presAssocID="{2BAC31C8-A1B8-40CF-8A41-3A62FB43921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208C8D-C993-4A51-A823-EDD3498C64D2}" type="pres">
      <dgm:prSet presAssocID="{2BAC31C8-A1B8-40CF-8A41-3A62FB439216}" presName="children" presStyleCnt="0"/>
      <dgm:spPr/>
    </dgm:pt>
    <dgm:pt modelId="{3C1A5B3D-6AD0-48A2-A12F-0AAAB354E303}" type="pres">
      <dgm:prSet presAssocID="{2BAC31C8-A1B8-40CF-8A41-3A62FB439216}" presName="child1group" presStyleCnt="0"/>
      <dgm:spPr/>
    </dgm:pt>
    <dgm:pt modelId="{6E46A3DE-9D4C-4498-96C2-3DC581741AF4}" type="pres">
      <dgm:prSet presAssocID="{2BAC31C8-A1B8-40CF-8A41-3A62FB439216}" presName="child1" presStyleLbl="bgAcc1" presStyleIdx="0" presStyleCnt="4" custLinFactNeighborX="-22215" custLinFactNeighborY="5543"/>
      <dgm:spPr/>
      <dgm:t>
        <a:bodyPr/>
        <a:lstStyle/>
        <a:p>
          <a:endParaRPr lang="ru-RU"/>
        </a:p>
      </dgm:t>
    </dgm:pt>
    <dgm:pt modelId="{A54567FE-77D8-4870-B189-5DD6ACBE2F3D}" type="pres">
      <dgm:prSet presAssocID="{2BAC31C8-A1B8-40CF-8A41-3A62FB43921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B3B96C-8A30-457F-9450-8DC51AFA2D7A}" type="pres">
      <dgm:prSet presAssocID="{2BAC31C8-A1B8-40CF-8A41-3A62FB439216}" presName="child2group" presStyleCnt="0"/>
      <dgm:spPr/>
    </dgm:pt>
    <dgm:pt modelId="{60710F48-1881-4874-95C4-5DC2685D1498}" type="pres">
      <dgm:prSet presAssocID="{2BAC31C8-A1B8-40CF-8A41-3A62FB439216}" presName="child2" presStyleLbl="bgAcc1" presStyleIdx="1" presStyleCnt="4" custScaleX="96442" custScaleY="95499" custLinFactNeighborX="19368" custLinFactNeighborY="3587"/>
      <dgm:spPr/>
      <dgm:t>
        <a:bodyPr/>
        <a:lstStyle/>
        <a:p>
          <a:endParaRPr lang="ru-RU"/>
        </a:p>
      </dgm:t>
    </dgm:pt>
    <dgm:pt modelId="{7CF6A715-333A-46B7-987A-BA2F0C0EA672}" type="pres">
      <dgm:prSet presAssocID="{2BAC31C8-A1B8-40CF-8A41-3A62FB43921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4D71A-A24A-4708-BDDE-BC4006F0DA51}" type="pres">
      <dgm:prSet presAssocID="{2BAC31C8-A1B8-40CF-8A41-3A62FB439216}" presName="child3group" presStyleCnt="0"/>
      <dgm:spPr/>
    </dgm:pt>
    <dgm:pt modelId="{DD569825-0803-4172-9275-1E002800D96A}" type="pres">
      <dgm:prSet presAssocID="{2BAC31C8-A1B8-40CF-8A41-3A62FB439216}" presName="child3" presStyleLbl="bgAcc1" presStyleIdx="2" presStyleCnt="4" custScaleY="99627" custLinFactNeighborX="18218" custLinFactNeighborY="-22726"/>
      <dgm:spPr/>
      <dgm:t>
        <a:bodyPr/>
        <a:lstStyle/>
        <a:p>
          <a:endParaRPr lang="ru-RU"/>
        </a:p>
      </dgm:t>
    </dgm:pt>
    <dgm:pt modelId="{882E0EE2-4AEB-41B0-A369-C1AFBCDD810B}" type="pres">
      <dgm:prSet presAssocID="{2BAC31C8-A1B8-40CF-8A41-3A62FB43921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5C202D-B3E3-415C-822D-FC6330515922}" type="pres">
      <dgm:prSet presAssocID="{2BAC31C8-A1B8-40CF-8A41-3A62FB439216}" presName="child4group" presStyleCnt="0"/>
      <dgm:spPr/>
    </dgm:pt>
    <dgm:pt modelId="{C5880F63-2575-45C2-B33F-881DE8898827}" type="pres">
      <dgm:prSet presAssocID="{2BAC31C8-A1B8-40CF-8A41-3A62FB439216}" presName="child4" presStyleLbl="bgAcc1" presStyleIdx="3" presStyleCnt="4" custLinFactNeighborX="-24345" custLinFactNeighborY="-24473"/>
      <dgm:spPr/>
      <dgm:t>
        <a:bodyPr/>
        <a:lstStyle/>
        <a:p>
          <a:endParaRPr lang="ru-RU"/>
        </a:p>
      </dgm:t>
    </dgm:pt>
    <dgm:pt modelId="{69ACE581-34FC-45AA-A99F-1CB890BDF74C}" type="pres">
      <dgm:prSet presAssocID="{2BAC31C8-A1B8-40CF-8A41-3A62FB43921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437C44-BC8A-447B-81EF-87168DBAF34F}" type="pres">
      <dgm:prSet presAssocID="{2BAC31C8-A1B8-40CF-8A41-3A62FB439216}" presName="childPlaceholder" presStyleCnt="0"/>
      <dgm:spPr/>
    </dgm:pt>
    <dgm:pt modelId="{67729375-7827-46A3-B5C8-9A79E3780B56}" type="pres">
      <dgm:prSet presAssocID="{2BAC31C8-A1B8-40CF-8A41-3A62FB439216}" presName="circle" presStyleCnt="0"/>
      <dgm:spPr/>
    </dgm:pt>
    <dgm:pt modelId="{F960DF60-8B8B-4AFE-92F8-26E61CC6498D}" type="pres">
      <dgm:prSet presAssocID="{2BAC31C8-A1B8-40CF-8A41-3A62FB439216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488E0C-7D74-41AA-A01A-988ECC75BA76}" type="pres">
      <dgm:prSet presAssocID="{2BAC31C8-A1B8-40CF-8A41-3A62FB439216}" presName="quadrant2" presStyleLbl="node1" presStyleIdx="1" presStyleCnt="4" custLinFactNeighborX="721" custLinFactNeighborY="3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BB568-A67E-47E9-B17B-6A796BE2A469}" type="pres">
      <dgm:prSet presAssocID="{2BAC31C8-A1B8-40CF-8A41-3A62FB439216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4228EB-DC1D-46A3-9BC7-21D0C069E54C}" type="pres">
      <dgm:prSet presAssocID="{2BAC31C8-A1B8-40CF-8A41-3A62FB439216}" presName="quadrant4" presStyleLbl="node1" presStyleIdx="3" presStyleCnt="4" custLinFactNeighborX="-845" custLinFactNeighborY="9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091D19-BF87-465F-A59E-94A15957C855}" type="pres">
      <dgm:prSet presAssocID="{2BAC31C8-A1B8-40CF-8A41-3A62FB439216}" presName="quadrantPlaceholder" presStyleCnt="0"/>
      <dgm:spPr/>
    </dgm:pt>
    <dgm:pt modelId="{3ABA9C66-2504-4681-AACB-29172E08A945}" type="pres">
      <dgm:prSet presAssocID="{2BAC31C8-A1B8-40CF-8A41-3A62FB439216}" presName="center1" presStyleLbl="fgShp" presStyleIdx="0" presStyleCnt="2"/>
      <dgm:spPr/>
    </dgm:pt>
    <dgm:pt modelId="{87FE66B6-6AD6-4B20-A935-C56C805979D9}" type="pres">
      <dgm:prSet presAssocID="{2BAC31C8-A1B8-40CF-8A41-3A62FB439216}" presName="center2" presStyleLbl="fgShp" presStyleIdx="1" presStyleCnt="2"/>
      <dgm:spPr/>
    </dgm:pt>
  </dgm:ptLst>
  <dgm:cxnLst>
    <dgm:cxn modelId="{89DC1596-3C60-4A19-B49E-CE7445986C34}" srcId="{2BAC31C8-A1B8-40CF-8A41-3A62FB439216}" destId="{76B81B11-F97A-4406-A0F4-64689E19D810}" srcOrd="2" destOrd="0" parTransId="{84AB528B-E3B9-4DBD-B4D8-55E6484F9229}" sibTransId="{91A03F82-7827-45A8-A5A9-92DF1116DA47}"/>
    <dgm:cxn modelId="{ABD39D60-EC92-4AA4-A788-F5F723A4C69A}" type="presOf" srcId="{F14FCFA2-B2FD-4037-B77B-13474CADA44A}" destId="{882E0EE2-4AEB-41B0-A369-C1AFBCDD810B}" srcOrd="1" destOrd="0" presId="urn:microsoft.com/office/officeart/2005/8/layout/cycle4"/>
    <dgm:cxn modelId="{8BEA1FCE-3241-4D97-A9F8-561E3E6D99E6}" type="presOf" srcId="{D3C6EDBA-3951-44F4-A119-F1516D352E6F}" destId="{C5880F63-2575-45C2-B33F-881DE8898827}" srcOrd="0" destOrd="0" presId="urn:microsoft.com/office/officeart/2005/8/layout/cycle4"/>
    <dgm:cxn modelId="{76AFA638-DFCF-46D7-88D5-88BA120CD1DE}" srcId="{6CE60F99-B6BF-4AC6-87D2-272E1BBC6182}" destId="{9037B0C2-D0A4-46C6-B915-E4B1BE1620ED}" srcOrd="0" destOrd="0" parTransId="{6EB7B85C-7738-473B-B6FF-C9174A67D661}" sibTransId="{5C2CF00B-71E8-4359-9713-F7BEC69D8BC7}"/>
    <dgm:cxn modelId="{D6D27954-3BEB-4235-A9ED-A001E7E1389D}" type="presOf" srcId="{D3C6EDBA-3951-44F4-A119-F1516D352E6F}" destId="{69ACE581-34FC-45AA-A99F-1CB890BDF74C}" srcOrd="1" destOrd="0" presId="urn:microsoft.com/office/officeart/2005/8/layout/cycle4"/>
    <dgm:cxn modelId="{3F827ECF-D47F-4241-BCD6-760D466069BC}" srcId="{065A579D-953F-4674-BCEA-DE62006380E2}" destId="{D3C6EDBA-3951-44F4-A119-F1516D352E6F}" srcOrd="0" destOrd="0" parTransId="{D0BFE037-36D7-4241-8ADE-445F253EA95F}" sibTransId="{83EED320-C69C-4D3C-A4A4-65B6F9A99F9E}"/>
    <dgm:cxn modelId="{08DFF8D7-9C92-424F-8C79-034A2662AE86}" type="presOf" srcId="{6CE60F99-B6BF-4AC6-87D2-272E1BBC6182}" destId="{79488E0C-7D74-41AA-A01A-988ECC75BA76}" srcOrd="0" destOrd="0" presId="urn:microsoft.com/office/officeart/2005/8/layout/cycle4"/>
    <dgm:cxn modelId="{B0A8E2AF-6C4A-4308-9D2F-35F5A3E8894B}" type="presOf" srcId="{2BAC31C8-A1B8-40CF-8A41-3A62FB439216}" destId="{96D60B67-A7C1-4411-B089-652E285B061B}" srcOrd="0" destOrd="0" presId="urn:microsoft.com/office/officeart/2005/8/layout/cycle4"/>
    <dgm:cxn modelId="{3F1BED06-BFA1-4A49-A4F8-6437C2C2CD06}" srcId="{2BAC31C8-A1B8-40CF-8A41-3A62FB439216}" destId="{065A579D-953F-4674-BCEA-DE62006380E2}" srcOrd="3" destOrd="0" parTransId="{20F44490-2B8F-480F-BBFC-58B1FB92AD9F}" sibTransId="{8ACEFC03-0013-4123-8D08-7B02ACF2E70F}"/>
    <dgm:cxn modelId="{DC13FDB2-300A-4D81-A81F-DA40F177F2C4}" type="presOf" srcId="{27CA7600-7686-469A-A551-E6804D1EAC23}" destId="{A54567FE-77D8-4870-B189-5DD6ACBE2F3D}" srcOrd="1" destOrd="0" presId="urn:microsoft.com/office/officeart/2005/8/layout/cycle4"/>
    <dgm:cxn modelId="{41E202AC-3E3A-496C-83B7-83F5D73D546A}" type="presOf" srcId="{01B3CAEB-E338-42D2-A981-BF8B7606FF6D}" destId="{F960DF60-8B8B-4AFE-92F8-26E61CC6498D}" srcOrd="0" destOrd="0" presId="urn:microsoft.com/office/officeart/2005/8/layout/cycle4"/>
    <dgm:cxn modelId="{93F6270E-53CC-43F2-91D8-3AD1138F6F34}" type="presOf" srcId="{27CA7600-7686-469A-A551-E6804D1EAC23}" destId="{6E46A3DE-9D4C-4498-96C2-3DC581741AF4}" srcOrd="0" destOrd="0" presId="urn:microsoft.com/office/officeart/2005/8/layout/cycle4"/>
    <dgm:cxn modelId="{5BEEA47E-2F15-4422-8FC0-EAD6EA89B464}" srcId="{76B81B11-F97A-4406-A0F4-64689E19D810}" destId="{F14FCFA2-B2FD-4037-B77B-13474CADA44A}" srcOrd="0" destOrd="0" parTransId="{F2C4E61F-E22F-4427-BB81-96883297F36E}" sibTransId="{4E53CCF3-4BD6-40BC-8FC8-EB92B313DC96}"/>
    <dgm:cxn modelId="{3E402B0F-0775-4B04-BF69-BFA3CACD9E36}" type="presOf" srcId="{9037B0C2-D0A4-46C6-B915-E4B1BE1620ED}" destId="{7CF6A715-333A-46B7-987A-BA2F0C0EA672}" srcOrd="1" destOrd="0" presId="urn:microsoft.com/office/officeart/2005/8/layout/cycle4"/>
    <dgm:cxn modelId="{C2C9509D-F64C-42B0-8A71-1E9E42BFF7CF}" type="presOf" srcId="{065A579D-953F-4674-BCEA-DE62006380E2}" destId="{CA4228EB-DC1D-46A3-9BC7-21D0C069E54C}" srcOrd="0" destOrd="0" presId="urn:microsoft.com/office/officeart/2005/8/layout/cycle4"/>
    <dgm:cxn modelId="{7969421D-40D2-4A36-9B1C-19A2E108ADA1}" srcId="{2BAC31C8-A1B8-40CF-8A41-3A62FB439216}" destId="{01B3CAEB-E338-42D2-A981-BF8B7606FF6D}" srcOrd="0" destOrd="0" parTransId="{706A55A2-E5C1-4C7C-B03F-F58DF74DC210}" sibTransId="{EE11E221-D04D-4AC8-90EE-FB9690927760}"/>
    <dgm:cxn modelId="{34657BF6-A65B-4031-9182-9042CF78335C}" srcId="{01B3CAEB-E338-42D2-A981-BF8B7606FF6D}" destId="{27CA7600-7686-469A-A551-E6804D1EAC23}" srcOrd="0" destOrd="0" parTransId="{89333034-DADD-4B20-9E3B-28FA8E3E3694}" sibTransId="{F0045AE7-4933-41A3-9418-86D968CCE0C9}"/>
    <dgm:cxn modelId="{0C69B474-ED98-4EF0-96E4-D869A53929BB}" srcId="{2BAC31C8-A1B8-40CF-8A41-3A62FB439216}" destId="{6CE60F99-B6BF-4AC6-87D2-272E1BBC6182}" srcOrd="1" destOrd="0" parTransId="{28C8F14C-E949-4742-899E-DE562835C9BD}" sibTransId="{85360FD6-F831-498A-A884-A2D0FE8E0B65}"/>
    <dgm:cxn modelId="{F3BD693A-14F7-4029-A9CD-6F3DB32F9AF9}" type="presOf" srcId="{F14FCFA2-B2FD-4037-B77B-13474CADA44A}" destId="{DD569825-0803-4172-9275-1E002800D96A}" srcOrd="0" destOrd="0" presId="urn:microsoft.com/office/officeart/2005/8/layout/cycle4"/>
    <dgm:cxn modelId="{6813BB89-C3A3-4C51-B28A-36B7A416AB55}" type="presOf" srcId="{76B81B11-F97A-4406-A0F4-64689E19D810}" destId="{DCFBB568-A67E-47E9-B17B-6A796BE2A469}" srcOrd="0" destOrd="0" presId="urn:microsoft.com/office/officeart/2005/8/layout/cycle4"/>
    <dgm:cxn modelId="{025A6D6B-1C74-4431-B1FE-1B51AF957ED2}" type="presOf" srcId="{9037B0C2-D0A4-46C6-B915-E4B1BE1620ED}" destId="{60710F48-1881-4874-95C4-5DC2685D1498}" srcOrd="0" destOrd="0" presId="urn:microsoft.com/office/officeart/2005/8/layout/cycle4"/>
    <dgm:cxn modelId="{A5A37218-DDCE-4419-9476-2462054A8A3E}" type="presParOf" srcId="{96D60B67-A7C1-4411-B089-652E285B061B}" destId="{F1208C8D-C993-4A51-A823-EDD3498C64D2}" srcOrd="0" destOrd="0" presId="urn:microsoft.com/office/officeart/2005/8/layout/cycle4"/>
    <dgm:cxn modelId="{83B51FE1-CCAE-4314-8EA7-E13060A11E33}" type="presParOf" srcId="{F1208C8D-C993-4A51-A823-EDD3498C64D2}" destId="{3C1A5B3D-6AD0-48A2-A12F-0AAAB354E303}" srcOrd="0" destOrd="0" presId="urn:microsoft.com/office/officeart/2005/8/layout/cycle4"/>
    <dgm:cxn modelId="{828C970F-CDE5-4F89-93E4-0A681A8CA7AA}" type="presParOf" srcId="{3C1A5B3D-6AD0-48A2-A12F-0AAAB354E303}" destId="{6E46A3DE-9D4C-4498-96C2-3DC581741AF4}" srcOrd="0" destOrd="0" presId="urn:microsoft.com/office/officeart/2005/8/layout/cycle4"/>
    <dgm:cxn modelId="{9FECB4E2-D7BE-41F0-9FA5-C5EE8A04B918}" type="presParOf" srcId="{3C1A5B3D-6AD0-48A2-A12F-0AAAB354E303}" destId="{A54567FE-77D8-4870-B189-5DD6ACBE2F3D}" srcOrd="1" destOrd="0" presId="urn:microsoft.com/office/officeart/2005/8/layout/cycle4"/>
    <dgm:cxn modelId="{2BE37699-D6AB-4ED9-AF8E-17A20256297D}" type="presParOf" srcId="{F1208C8D-C993-4A51-A823-EDD3498C64D2}" destId="{A0B3B96C-8A30-457F-9450-8DC51AFA2D7A}" srcOrd="1" destOrd="0" presId="urn:microsoft.com/office/officeart/2005/8/layout/cycle4"/>
    <dgm:cxn modelId="{C24FE95A-199C-48A8-B8E4-42A823A40858}" type="presParOf" srcId="{A0B3B96C-8A30-457F-9450-8DC51AFA2D7A}" destId="{60710F48-1881-4874-95C4-5DC2685D1498}" srcOrd="0" destOrd="0" presId="urn:microsoft.com/office/officeart/2005/8/layout/cycle4"/>
    <dgm:cxn modelId="{D8767580-765A-4F50-A19C-E0B361E7D755}" type="presParOf" srcId="{A0B3B96C-8A30-457F-9450-8DC51AFA2D7A}" destId="{7CF6A715-333A-46B7-987A-BA2F0C0EA672}" srcOrd="1" destOrd="0" presId="urn:microsoft.com/office/officeart/2005/8/layout/cycle4"/>
    <dgm:cxn modelId="{7BAD88CA-AE2C-4E59-96B1-3DF0EA22C7B4}" type="presParOf" srcId="{F1208C8D-C993-4A51-A823-EDD3498C64D2}" destId="{DEF4D71A-A24A-4708-BDDE-BC4006F0DA51}" srcOrd="2" destOrd="0" presId="urn:microsoft.com/office/officeart/2005/8/layout/cycle4"/>
    <dgm:cxn modelId="{A15A6D5D-4B83-45D5-9BE6-3AF6949A61BE}" type="presParOf" srcId="{DEF4D71A-A24A-4708-BDDE-BC4006F0DA51}" destId="{DD569825-0803-4172-9275-1E002800D96A}" srcOrd="0" destOrd="0" presId="urn:microsoft.com/office/officeart/2005/8/layout/cycle4"/>
    <dgm:cxn modelId="{4BF72807-D6A9-405B-B9B7-F8E21DE948E7}" type="presParOf" srcId="{DEF4D71A-A24A-4708-BDDE-BC4006F0DA51}" destId="{882E0EE2-4AEB-41B0-A369-C1AFBCDD810B}" srcOrd="1" destOrd="0" presId="urn:microsoft.com/office/officeart/2005/8/layout/cycle4"/>
    <dgm:cxn modelId="{B8B69E03-136D-4ED2-ACFB-13AC47BA6C03}" type="presParOf" srcId="{F1208C8D-C993-4A51-A823-EDD3498C64D2}" destId="{BA5C202D-B3E3-415C-822D-FC6330515922}" srcOrd="3" destOrd="0" presId="urn:microsoft.com/office/officeart/2005/8/layout/cycle4"/>
    <dgm:cxn modelId="{BDA3D856-1271-4073-9FDE-0FB4F2D8AA7D}" type="presParOf" srcId="{BA5C202D-B3E3-415C-822D-FC6330515922}" destId="{C5880F63-2575-45C2-B33F-881DE8898827}" srcOrd="0" destOrd="0" presId="urn:microsoft.com/office/officeart/2005/8/layout/cycle4"/>
    <dgm:cxn modelId="{D62CF429-3CF3-4551-A729-895729DECF5D}" type="presParOf" srcId="{BA5C202D-B3E3-415C-822D-FC6330515922}" destId="{69ACE581-34FC-45AA-A99F-1CB890BDF74C}" srcOrd="1" destOrd="0" presId="urn:microsoft.com/office/officeart/2005/8/layout/cycle4"/>
    <dgm:cxn modelId="{46089F5D-13D0-4486-BFDB-353D498F598E}" type="presParOf" srcId="{F1208C8D-C993-4A51-A823-EDD3498C64D2}" destId="{29437C44-BC8A-447B-81EF-87168DBAF34F}" srcOrd="4" destOrd="0" presId="urn:microsoft.com/office/officeart/2005/8/layout/cycle4"/>
    <dgm:cxn modelId="{E0804B31-F4B0-4940-B7EC-AC0008305134}" type="presParOf" srcId="{96D60B67-A7C1-4411-B089-652E285B061B}" destId="{67729375-7827-46A3-B5C8-9A79E3780B56}" srcOrd="1" destOrd="0" presId="urn:microsoft.com/office/officeart/2005/8/layout/cycle4"/>
    <dgm:cxn modelId="{A07CE497-C0DE-435A-9C94-4F2B8B658BF5}" type="presParOf" srcId="{67729375-7827-46A3-B5C8-9A79E3780B56}" destId="{F960DF60-8B8B-4AFE-92F8-26E61CC6498D}" srcOrd="0" destOrd="0" presId="urn:microsoft.com/office/officeart/2005/8/layout/cycle4"/>
    <dgm:cxn modelId="{D038100E-DD4F-450A-BB43-5B07CC573E93}" type="presParOf" srcId="{67729375-7827-46A3-B5C8-9A79E3780B56}" destId="{79488E0C-7D74-41AA-A01A-988ECC75BA76}" srcOrd="1" destOrd="0" presId="urn:microsoft.com/office/officeart/2005/8/layout/cycle4"/>
    <dgm:cxn modelId="{6FA4094C-B567-4914-8204-9D3EB36D4FC9}" type="presParOf" srcId="{67729375-7827-46A3-B5C8-9A79E3780B56}" destId="{DCFBB568-A67E-47E9-B17B-6A796BE2A469}" srcOrd="2" destOrd="0" presId="urn:microsoft.com/office/officeart/2005/8/layout/cycle4"/>
    <dgm:cxn modelId="{F51A1919-00FD-4D28-A0EC-5BD0FE482B61}" type="presParOf" srcId="{67729375-7827-46A3-B5C8-9A79E3780B56}" destId="{CA4228EB-DC1D-46A3-9BC7-21D0C069E54C}" srcOrd="3" destOrd="0" presId="urn:microsoft.com/office/officeart/2005/8/layout/cycle4"/>
    <dgm:cxn modelId="{44904F0B-EFB2-4227-976C-C1FFD9184E3E}" type="presParOf" srcId="{67729375-7827-46A3-B5C8-9A79E3780B56}" destId="{9B091D19-BF87-465F-A59E-94A15957C855}" srcOrd="4" destOrd="0" presId="urn:microsoft.com/office/officeart/2005/8/layout/cycle4"/>
    <dgm:cxn modelId="{2BF83D00-933E-455D-A47B-D22FEE150F6B}" type="presParOf" srcId="{96D60B67-A7C1-4411-B089-652E285B061B}" destId="{3ABA9C66-2504-4681-AACB-29172E08A945}" srcOrd="2" destOrd="0" presId="urn:microsoft.com/office/officeart/2005/8/layout/cycle4"/>
    <dgm:cxn modelId="{95ED7BDF-7C52-491D-BC95-4D71B9E67635}" type="presParOf" srcId="{96D60B67-A7C1-4411-B089-652E285B061B}" destId="{87FE66B6-6AD6-4B20-A935-C56C805979D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CFEE4B-8827-428C-A84D-1CE6949B7148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2A20F6-09F6-4F79-8E09-EDF84AFA717D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400" dirty="0"/>
        </a:p>
      </dgm:t>
    </dgm:pt>
    <dgm:pt modelId="{E17D8129-7D5D-4B2F-BD28-AD17486F571D}" type="parTrans" cxnId="{4F2F1AED-DFDF-4C2A-B1F3-0731F5B411FB}">
      <dgm:prSet/>
      <dgm:spPr/>
      <dgm:t>
        <a:bodyPr/>
        <a:lstStyle/>
        <a:p>
          <a:endParaRPr lang="ru-RU"/>
        </a:p>
      </dgm:t>
    </dgm:pt>
    <dgm:pt modelId="{EAA493C6-C7A8-4FFC-992C-765245A22D38}" type="sibTrans" cxnId="{4F2F1AED-DFDF-4C2A-B1F3-0731F5B411FB}">
      <dgm:prSet/>
      <dgm:spPr/>
      <dgm:t>
        <a:bodyPr/>
        <a:lstStyle/>
        <a:p>
          <a:endParaRPr lang="ru-RU"/>
        </a:p>
      </dgm:t>
    </dgm:pt>
    <dgm:pt modelId="{93E4BE38-C504-4D4B-AC02-FE081D12516D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400" dirty="0" smtClean="0"/>
            <a:t>Концепція компетентісної освіти  ДонОПДЮТ</a:t>
          </a:r>
          <a:endParaRPr lang="ru-RU" sz="1400" dirty="0"/>
        </a:p>
      </dgm:t>
    </dgm:pt>
    <dgm:pt modelId="{65A307E1-7C20-44CC-82CE-5CBE18A1BEFB}" type="parTrans" cxnId="{63EB1F14-04D2-4D17-9E8C-523E87EBA382}">
      <dgm:prSet/>
      <dgm:spPr/>
      <dgm:t>
        <a:bodyPr/>
        <a:lstStyle/>
        <a:p>
          <a:endParaRPr lang="ru-RU"/>
        </a:p>
      </dgm:t>
    </dgm:pt>
    <dgm:pt modelId="{1DBDB6E0-FFE6-4116-A259-A6C80AC147A9}" type="sibTrans" cxnId="{63EB1F14-04D2-4D17-9E8C-523E87EBA382}">
      <dgm:prSet/>
      <dgm:spPr/>
      <dgm:t>
        <a:bodyPr/>
        <a:lstStyle/>
        <a:p>
          <a:endParaRPr lang="ru-RU"/>
        </a:p>
      </dgm:t>
    </dgm:pt>
    <dgm:pt modelId="{6E1A5295-DB09-430B-BE90-629837F89E5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400" dirty="0" smtClean="0"/>
            <a:t>Формування компетентностей дитини</a:t>
          </a:r>
          <a:endParaRPr lang="ru-RU" sz="1400" dirty="0"/>
        </a:p>
      </dgm:t>
    </dgm:pt>
    <dgm:pt modelId="{4AF406FA-938A-411B-A6DF-EAF8C82B3D95}" type="parTrans" cxnId="{E94C50FC-6380-4F7C-983C-04C515A4B977}">
      <dgm:prSet/>
      <dgm:spPr/>
      <dgm:t>
        <a:bodyPr/>
        <a:lstStyle/>
        <a:p>
          <a:endParaRPr lang="ru-RU"/>
        </a:p>
      </dgm:t>
    </dgm:pt>
    <dgm:pt modelId="{390D656F-B407-483C-A871-FCD925C59609}" type="sibTrans" cxnId="{E94C50FC-6380-4F7C-983C-04C515A4B977}">
      <dgm:prSet/>
      <dgm:spPr/>
      <dgm:t>
        <a:bodyPr/>
        <a:lstStyle/>
        <a:p>
          <a:endParaRPr lang="ru-RU"/>
        </a:p>
      </dgm:t>
    </dgm:pt>
    <dgm:pt modelId="{B8B85F17-B128-4337-9CC5-26D4DF0D3442}" type="pres">
      <dgm:prSet presAssocID="{F8CFEE4B-8827-428C-A84D-1CE6949B71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92F137-266E-4C14-97E8-8B9D82A8AFF5}" type="pres">
      <dgm:prSet presAssocID="{6E1A5295-DB09-430B-BE90-629837F89E5F}" presName="boxAndChildren" presStyleCnt="0"/>
      <dgm:spPr/>
    </dgm:pt>
    <dgm:pt modelId="{EB6EC083-88AB-4572-AD3B-74998E33F25B}" type="pres">
      <dgm:prSet presAssocID="{6E1A5295-DB09-430B-BE90-629837F89E5F}" presName="parentTextBox" presStyleLbl="node1" presStyleIdx="0" presStyleCnt="3" custScaleX="100000" custScaleY="20373"/>
      <dgm:spPr/>
      <dgm:t>
        <a:bodyPr/>
        <a:lstStyle/>
        <a:p>
          <a:endParaRPr lang="ru-RU"/>
        </a:p>
      </dgm:t>
    </dgm:pt>
    <dgm:pt modelId="{A54CBB11-C646-4663-B1D9-C59EBD02FA56}" type="pres">
      <dgm:prSet presAssocID="{1DBDB6E0-FFE6-4116-A259-A6C80AC147A9}" presName="sp" presStyleCnt="0"/>
      <dgm:spPr/>
    </dgm:pt>
    <dgm:pt modelId="{2AE07C5D-61C0-4C4B-9759-C5D7AB0D17D1}" type="pres">
      <dgm:prSet presAssocID="{93E4BE38-C504-4D4B-AC02-FE081D12516D}" presName="arrowAndChildren" presStyleCnt="0"/>
      <dgm:spPr/>
    </dgm:pt>
    <dgm:pt modelId="{085FDEE6-DE33-416B-A2CA-E959EF983945}" type="pres">
      <dgm:prSet presAssocID="{93E4BE38-C504-4D4B-AC02-FE081D12516D}" presName="parentTextArrow" presStyleLbl="node1" presStyleIdx="1" presStyleCnt="3" custScaleX="100000" custScaleY="29386" custLinFactNeighborX="-20" custLinFactNeighborY="-920"/>
      <dgm:spPr/>
      <dgm:t>
        <a:bodyPr/>
        <a:lstStyle/>
        <a:p>
          <a:endParaRPr lang="ru-RU"/>
        </a:p>
      </dgm:t>
    </dgm:pt>
    <dgm:pt modelId="{FDFE2457-01FF-4F5A-BA9D-E1DA8FC66924}" type="pres">
      <dgm:prSet presAssocID="{EAA493C6-C7A8-4FFC-992C-765245A22D38}" presName="sp" presStyleCnt="0"/>
      <dgm:spPr/>
    </dgm:pt>
    <dgm:pt modelId="{17EF0901-E537-4634-95D5-592DFA1E7859}" type="pres">
      <dgm:prSet presAssocID="{EE2A20F6-09F6-4F79-8E09-EDF84AFA717D}" presName="arrowAndChildren" presStyleCnt="0"/>
      <dgm:spPr/>
    </dgm:pt>
    <dgm:pt modelId="{68BD230F-812E-4784-8F5E-F1201DA00F4C}" type="pres">
      <dgm:prSet presAssocID="{EE2A20F6-09F6-4F79-8E09-EDF84AFA717D}" presName="parentTextArrow" presStyleLbl="node1" presStyleIdx="2" presStyleCnt="3" custScaleY="2694" custLinFactNeighborY="-11867"/>
      <dgm:spPr/>
      <dgm:t>
        <a:bodyPr/>
        <a:lstStyle/>
        <a:p>
          <a:endParaRPr lang="ru-RU"/>
        </a:p>
      </dgm:t>
    </dgm:pt>
  </dgm:ptLst>
  <dgm:cxnLst>
    <dgm:cxn modelId="{E94C50FC-6380-4F7C-983C-04C515A4B977}" srcId="{F8CFEE4B-8827-428C-A84D-1CE6949B7148}" destId="{6E1A5295-DB09-430B-BE90-629837F89E5F}" srcOrd="2" destOrd="0" parTransId="{4AF406FA-938A-411B-A6DF-EAF8C82B3D95}" sibTransId="{390D656F-B407-483C-A871-FCD925C59609}"/>
    <dgm:cxn modelId="{63EB1F14-04D2-4D17-9E8C-523E87EBA382}" srcId="{F8CFEE4B-8827-428C-A84D-1CE6949B7148}" destId="{93E4BE38-C504-4D4B-AC02-FE081D12516D}" srcOrd="1" destOrd="0" parTransId="{65A307E1-7C20-44CC-82CE-5CBE18A1BEFB}" sibTransId="{1DBDB6E0-FFE6-4116-A259-A6C80AC147A9}"/>
    <dgm:cxn modelId="{C0C212A9-BD54-43F4-BE3B-497A1A63F909}" type="presOf" srcId="{6E1A5295-DB09-430B-BE90-629837F89E5F}" destId="{EB6EC083-88AB-4572-AD3B-74998E33F25B}" srcOrd="0" destOrd="0" presId="urn:microsoft.com/office/officeart/2005/8/layout/process4"/>
    <dgm:cxn modelId="{1735C3BF-327E-499C-BA86-9BCC7F74B320}" type="presOf" srcId="{F8CFEE4B-8827-428C-A84D-1CE6949B7148}" destId="{B8B85F17-B128-4337-9CC5-26D4DF0D3442}" srcOrd="0" destOrd="0" presId="urn:microsoft.com/office/officeart/2005/8/layout/process4"/>
    <dgm:cxn modelId="{4F2F1AED-DFDF-4C2A-B1F3-0731F5B411FB}" srcId="{F8CFEE4B-8827-428C-A84D-1CE6949B7148}" destId="{EE2A20F6-09F6-4F79-8E09-EDF84AFA717D}" srcOrd="0" destOrd="0" parTransId="{E17D8129-7D5D-4B2F-BD28-AD17486F571D}" sibTransId="{EAA493C6-C7A8-4FFC-992C-765245A22D38}"/>
    <dgm:cxn modelId="{CC71317A-212B-4F95-98EA-9A7E7614A251}" type="presOf" srcId="{EE2A20F6-09F6-4F79-8E09-EDF84AFA717D}" destId="{68BD230F-812E-4784-8F5E-F1201DA00F4C}" srcOrd="0" destOrd="0" presId="urn:microsoft.com/office/officeart/2005/8/layout/process4"/>
    <dgm:cxn modelId="{DD4EC09B-2F6E-426B-B778-2424F893DA08}" type="presOf" srcId="{93E4BE38-C504-4D4B-AC02-FE081D12516D}" destId="{085FDEE6-DE33-416B-A2CA-E959EF983945}" srcOrd="0" destOrd="0" presId="urn:microsoft.com/office/officeart/2005/8/layout/process4"/>
    <dgm:cxn modelId="{3A2B6D4A-CF6A-4CC1-919E-24ABB8B28A44}" type="presParOf" srcId="{B8B85F17-B128-4337-9CC5-26D4DF0D3442}" destId="{1792F137-266E-4C14-97E8-8B9D82A8AFF5}" srcOrd="0" destOrd="0" presId="urn:microsoft.com/office/officeart/2005/8/layout/process4"/>
    <dgm:cxn modelId="{C7BE0A66-0F50-41BE-BFEB-304EC34F0747}" type="presParOf" srcId="{1792F137-266E-4C14-97E8-8B9D82A8AFF5}" destId="{EB6EC083-88AB-4572-AD3B-74998E33F25B}" srcOrd="0" destOrd="0" presId="urn:microsoft.com/office/officeart/2005/8/layout/process4"/>
    <dgm:cxn modelId="{2006D449-208C-45B5-8FF4-8F27CF13A347}" type="presParOf" srcId="{B8B85F17-B128-4337-9CC5-26D4DF0D3442}" destId="{A54CBB11-C646-4663-B1D9-C59EBD02FA56}" srcOrd="1" destOrd="0" presId="urn:microsoft.com/office/officeart/2005/8/layout/process4"/>
    <dgm:cxn modelId="{6E690A91-5980-48A0-98E2-926E0B44ECD8}" type="presParOf" srcId="{B8B85F17-B128-4337-9CC5-26D4DF0D3442}" destId="{2AE07C5D-61C0-4C4B-9759-C5D7AB0D17D1}" srcOrd="2" destOrd="0" presId="urn:microsoft.com/office/officeart/2005/8/layout/process4"/>
    <dgm:cxn modelId="{984A1C10-8314-4286-8F6D-1483B6F3085B}" type="presParOf" srcId="{2AE07C5D-61C0-4C4B-9759-C5D7AB0D17D1}" destId="{085FDEE6-DE33-416B-A2CA-E959EF983945}" srcOrd="0" destOrd="0" presId="urn:microsoft.com/office/officeart/2005/8/layout/process4"/>
    <dgm:cxn modelId="{981ACB1A-A985-4DB2-B4F4-3EDB0A6A25FE}" type="presParOf" srcId="{B8B85F17-B128-4337-9CC5-26D4DF0D3442}" destId="{FDFE2457-01FF-4F5A-BA9D-E1DA8FC66924}" srcOrd="3" destOrd="0" presId="urn:microsoft.com/office/officeart/2005/8/layout/process4"/>
    <dgm:cxn modelId="{8BB9BFB6-D66F-43EB-94A0-8CFAEDBCC669}" type="presParOf" srcId="{B8B85F17-B128-4337-9CC5-26D4DF0D3442}" destId="{17EF0901-E537-4634-95D5-592DFA1E7859}" srcOrd="4" destOrd="0" presId="urn:microsoft.com/office/officeart/2005/8/layout/process4"/>
    <dgm:cxn modelId="{E2F088C4-31B6-443B-9D90-5CF316A4B83F}" type="presParOf" srcId="{17EF0901-E537-4634-95D5-592DFA1E7859}" destId="{68BD230F-812E-4784-8F5E-F1201DA00F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88DCE9-55EE-427F-9C5E-3949A3BA118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944F4B-8AEE-4628-975D-70D735E0AC90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Психологічний супровід</a:t>
          </a:r>
          <a:endParaRPr lang="ru-RU" dirty="0"/>
        </a:p>
      </dgm:t>
    </dgm:pt>
    <dgm:pt modelId="{F7815A35-BE3B-4CD1-A8E6-97EC5D81E19A}" type="parTrans" cxnId="{C087F2D8-5A99-42E2-8A53-E917B2C667F5}">
      <dgm:prSet/>
      <dgm:spPr/>
      <dgm:t>
        <a:bodyPr/>
        <a:lstStyle/>
        <a:p>
          <a:endParaRPr lang="ru-RU"/>
        </a:p>
      </dgm:t>
    </dgm:pt>
    <dgm:pt modelId="{9C40BB11-C9D9-4F7F-80B8-521003CEA79C}" type="sibTrans" cxnId="{C087F2D8-5A99-42E2-8A53-E917B2C667F5}">
      <dgm:prSet/>
      <dgm:spPr/>
      <dgm:t>
        <a:bodyPr/>
        <a:lstStyle/>
        <a:p>
          <a:endParaRPr lang="ru-RU"/>
        </a:p>
      </dgm:t>
    </dgm:pt>
    <dgm:pt modelId="{72C10691-F18C-4D61-9297-98DDAB7A6842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000" dirty="0" smtClean="0"/>
            <a:t>Індивідуальна робота</a:t>
          </a:r>
          <a:endParaRPr lang="ru-RU" sz="1000" dirty="0"/>
        </a:p>
      </dgm:t>
    </dgm:pt>
    <dgm:pt modelId="{B3608DB6-7FF6-4CA4-9150-E7EC056E37B7}" type="parTrans" cxnId="{01C78AFD-7DC4-4CBA-A81C-C4B9B3D70711}">
      <dgm:prSet/>
      <dgm:spPr/>
      <dgm:t>
        <a:bodyPr/>
        <a:lstStyle/>
        <a:p>
          <a:endParaRPr lang="ru-RU"/>
        </a:p>
      </dgm:t>
    </dgm:pt>
    <dgm:pt modelId="{CCD92513-6DFD-49B3-A0A6-46EA00E062B8}" type="sibTrans" cxnId="{01C78AFD-7DC4-4CBA-A81C-C4B9B3D70711}">
      <dgm:prSet/>
      <dgm:spPr/>
      <dgm:t>
        <a:bodyPr/>
        <a:lstStyle/>
        <a:p>
          <a:endParaRPr lang="ru-RU"/>
        </a:p>
      </dgm:t>
    </dgm:pt>
    <dgm:pt modelId="{927F356F-CE75-4E10-A0AB-85A651B33C3F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Педагогічний супровід</a:t>
          </a:r>
          <a:endParaRPr lang="ru-RU" dirty="0"/>
        </a:p>
      </dgm:t>
    </dgm:pt>
    <dgm:pt modelId="{3E94A003-208F-4CFE-BDF3-7BABEDE43EC5}" type="parTrans" cxnId="{30C6922C-0CE6-4C11-B165-78E92AC9C699}">
      <dgm:prSet/>
      <dgm:spPr/>
      <dgm:t>
        <a:bodyPr/>
        <a:lstStyle/>
        <a:p>
          <a:endParaRPr lang="ru-RU"/>
        </a:p>
      </dgm:t>
    </dgm:pt>
    <dgm:pt modelId="{12B596C1-823E-450B-B2BB-D6DBAF83DF9C}" type="sibTrans" cxnId="{30C6922C-0CE6-4C11-B165-78E92AC9C699}">
      <dgm:prSet/>
      <dgm:spPr/>
      <dgm:t>
        <a:bodyPr/>
        <a:lstStyle/>
        <a:p>
          <a:endParaRPr lang="ru-RU"/>
        </a:p>
      </dgm:t>
    </dgm:pt>
    <dgm:pt modelId="{4560C5B7-5048-44E5-B689-C9A5282D94E3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000" dirty="0" smtClean="0"/>
            <a:t>Навчально-виховна діяльність</a:t>
          </a:r>
          <a:endParaRPr lang="ru-RU" sz="1000" dirty="0"/>
        </a:p>
      </dgm:t>
    </dgm:pt>
    <dgm:pt modelId="{415CA926-BBB7-4F79-B4B9-9DF979098BDA}" type="parTrans" cxnId="{4D5472A5-5DAD-423D-8313-F1573083F567}">
      <dgm:prSet/>
      <dgm:spPr/>
      <dgm:t>
        <a:bodyPr/>
        <a:lstStyle/>
        <a:p>
          <a:endParaRPr lang="ru-RU"/>
        </a:p>
      </dgm:t>
    </dgm:pt>
    <dgm:pt modelId="{F3C7D2F8-C019-4408-8611-85160B057F35}" type="sibTrans" cxnId="{4D5472A5-5DAD-423D-8313-F1573083F567}">
      <dgm:prSet/>
      <dgm:spPr/>
      <dgm:t>
        <a:bodyPr/>
        <a:lstStyle/>
        <a:p>
          <a:endParaRPr lang="ru-RU"/>
        </a:p>
      </dgm:t>
    </dgm:pt>
    <dgm:pt modelId="{F28D665A-F60E-4FD8-B6AA-D8CE67E35A9D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000" dirty="0"/>
        </a:p>
      </dgm:t>
    </dgm:pt>
    <dgm:pt modelId="{24428BD9-E661-4F55-8B4E-179E1BB671D0}" type="parTrans" cxnId="{50A42925-2E4C-4C70-AB17-43788F01BDA7}">
      <dgm:prSet/>
      <dgm:spPr/>
      <dgm:t>
        <a:bodyPr/>
        <a:lstStyle/>
        <a:p>
          <a:endParaRPr lang="ru-RU"/>
        </a:p>
      </dgm:t>
    </dgm:pt>
    <dgm:pt modelId="{46C08922-C27C-4007-B2B5-2D5F9FFA240B}" type="sibTrans" cxnId="{50A42925-2E4C-4C70-AB17-43788F01BDA7}">
      <dgm:prSet/>
      <dgm:spPr/>
      <dgm:t>
        <a:bodyPr/>
        <a:lstStyle/>
        <a:p>
          <a:endParaRPr lang="ru-RU"/>
        </a:p>
      </dgm:t>
    </dgm:pt>
    <dgm:pt modelId="{97115064-5F82-452F-B8CD-33DD5DB2934C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Методичний супровід</a:t>
          </a:r>
          <a:endParaRPr lang="ru-RU" dirty="0"/>
        </a:p>
      </dgm:t>
    </dgm:pt>
    <dgm:pt modelId="{BA9950E2-1A6C-4E61-90F5-A16218884D7B}" type="parTrans" cxnId="{D99F8E3D-65F6-4FFA-946C-0BA696F5DEB2}">
      <dgm:prSet/>
      <dgm:spPr/>
      <dgm:t>
        <a:bodyPr/>
        <a:lstStyle/>
        <a:p>
          <a:endParaRPr lang="ru-RU"/>
        </a:p>
      </dgm:t>
    </dgm:pt>
    <dgm:pt modelId="{4446DC3A-679B-4983-994F-2C0149FCF97D}" type="sibTrans" cxnId="{D99F8E3D-65F6-4FFA-946C-0BA696F5DEB2}">
      <dgm:prSet/>
      <dgm:spPr/>
      <dgm:t>
        <a:bodyPr/>
        <a:lstStyle/>
        <a:p>
          <a:endParaRPr lang="ru-RU"/>
        </a:p>
      </dgm:t>
    </dgm:pt>
    <dgm:pt modelId="{A9F1FC41-2F02-4D79-A52C-FC89D0AA8209}">
      <dgm:prSet phldrT="[Текст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000" dirty="0" smtClean="0"/>
            <a:t>Формування професійної компетентності педагога</a:t>
          </a:r>
          <a:endParaRPr lang="ru-RU" sz="1000" dirty="0"/>
        </a:p>
      </dgm:t>
    </dgm:pt>
    <dgm:pt modelId="{3C663245-59BE-4AA0-BD4E-83F828F6A856}" type="parTrans" cxnId="{2AE2C732-7E3F-445C-A2F2-1573E5C255F1}">
      <dgm:prSet/>
      <dgm:spPr/>
      <dgm:t>
        <a:bodyPr/>
        <a:lstStyle/>
        <a:p>
          <a:endParaRPr lang="ru-RU"/>
        </a:p>
      </dgm:t>
    </dgm:pt>
    <dgm:pt modelId="{92AFB4F9-19CD-4422-8C6A-F9C82E9CD9BD}" type="sibTrans" cxnId="{2AE2C732-7E3F-445C-A2F2-1573E5C255F1}">
      <dgm:prSet/>
      <dgm:spPr/>
      <dgm:t>
        <a:bodyPr/>
        <a:lstStyle/>
        <a:p>
          <a:endParaRPr lang="ru-RU"/>
        </a:p>
      </dgm:t>
    </dgm:pt>
    <dgm:pt modelId="{952D612A-A4CC-474F-B9B9-1ACBF1D7A9D6}">
      <dgm:prSet phldrT="[Текст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000" dirty="0" smtClean="0"/>
            <a:t>Дослідницько-експериментальна діяльність</a:t>
          </a:r>
          <a:endParaRPr lang="ru-RU" sz="1000" dirty="0"/>
        </a:p>
      </dgm:t>
    </dgm:pt>
    <dgm:pt modelId="{8899D485-0BE6-4482-BC34-21F9D1DECCFB}" type="parTrans" cxnId="{9694BDCE-FE2F-4DF9-9CCB-01CF7D8596F8}">
      <dgm:prSet/>
      <dgm:spPr/>
      <dgm:t>
        <a:bodyPr/>
        <a:lstStyle/>
        <a:p>
          <a:endParaRPr lang="ru-RU"/>
        </a:p>
      </dgm:t>
    </dgm:pt>
    <dgm:pt modelId="{4357A331-7F60-4A5C-B292-BEA60C1FC8EC}" type="sibTrans" cxnId="{9694BDCE-FE2F-4DF9-9CCB-01CF7D8596F8}">
      <dgm:prSet/>
      <dgm:spPr/>
      <dgm:t>
        <a:bodyPr/>
        <a:lstStyle/>
        <a:p>
          <a:endParaRPr lang="ru-RU"/>
        </a:p>
      </dgm:t>
    </dgm:pt>
    <dgm:pt modelId="{4A6C1072-AEE9-450F-81D7-8BD8CBC76A94}">
      <dgm:prSet phldrT="[Текст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000" dirty="0" smtClean="0"/>
            <a:t>Інноваційна діяльність педагогів</a:t>
          </a:r>
          <a:endParaRPr lang="ru-RU" sz="1000" dirty="0"/>
        </a:p>
      </dgm:t>
    </dgm:pt>
    <dgm:pt modelId="{9E1E7B83-EE7F-42A7-B00D-34E5C543D72B}" type="parTrans" cxnId="{F1192597-13EF-48DD-86AF-1705CAB26C41}">
      <dgm:prSet/>
      <dgm:spPr/>
      <dgm:t>
        <a:bodyPr/>
        <a:lstStyle/>
        <a:p>
          <a:endParaRPr lang="ru-RU"/>
        </a:p>
      </dgm:t>
    </dgm:pt>
    <dgm:pt modelId="{58386A1E-B566-4385-9AE1-3A3BBBF859F1}" type="sibTrans" cxnId="{F1192597-13EF-48DD-86AF-1705CAB26C41}">
      <dgm:prSet/>
      <dgm:spPr/>
      <dgm:t>
        <a:bodyPr/>
        <a:lstStyle/>
        <a:p>
          <a:endParaRPr lang="ru-RU"/>
        </a:p>
      </dgm:t>
    </dgm:pt>
    <dgm:pt modelId="{84A4E503-B396-4D79-AB23-1D53C5BD33FD}">
      <dgm:prSet phldrT="[Текст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000" dirty="0" smtClean="0"/>
            <a:t>Робота з обдарованими дітьми</a:t>
          </a:r>
          <a:endParaRPr lang="ru-RU" sz="1000" dirty="0"/>
        </a:p>
      </dgm:t>
    </dgm:pt>
    <dgm:pt modelId="{EA384470-BB39-45FE-AF7B-1C0048E4E564}" type="parTrans" cxnId="{5A7149A0-6BA9-413F-A594-D744E6341AAB}">
      <dgm:prSet/>
      <dgm:spPr/>
      <dgm:t>
        <a:bodyPr/>
        <a:lstStyle/>
        <a:p>
          <a:endParaRPr lang="ru-RU"/>
        </a:p>
      </dgm:t>
    </dgm:pt>
    <dgm:pt modelId="{0D641B41-0CF7-4A27-8502-0EDEA278C9C3}" type="sibTrans" cxnId="{5A7149A0-6BA9-413F-A594-D744E6341AAB}">
      <dgm:prSet/>
      <dgm:spPr/>
      <dgm:t>
        <a:bodyPr/>
        <a:lstStyle/>
        <a:p>
          <a:endParaRPr lang="ru-RU"/>
        </a:p>
      </dgm:t>
    </dgm:pt>
    <dgm:pt modelId="{1E0F6101-3A3C-490D-8534-AA8EFF52C664}">
      <dgm:prSet phldrT="[Текст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000" dirty="0" smtClean="0"/>
            <a:t>Проектна діяльність</a:t>
          </a:r>
          <a:endParaRPr lang="ru-RU" sz="1000" dirty="0"/>
        </a:p>
      </dgm:t>
    </dgm:pt>
    <dgm:pt modelId="{5C43918A-7DA8-414D-8E59-442D225E240A}" type="parTrans" cxnId="{A7B72BBC-DCF0-4B2C-8834-2CF05D36A628}">
      <dgm:prSet/>
      <dgm:spPr/>
      <dgm:t>
        <a:bodyPr/>
        <a:lstStyle/>
        <a:p>
          <a:endParaRPr lang="ru-RU"/>
        </a:p>
      </dgm:t>
    </dgm:pt>
    <dgm:pt modelId="{40094C49-8B4C-4F3E-B211-64EFCE6B39B2}" type="sibTrans" cxnId="{A7B72BBC-DCF0-4B2C-8834-2CF05D36A628}">
      <dgm:prSet/>
      <dgm:spPr/>
      <dgm:t>
        <a:bodyPr/>
        <a:lstStyle/>
        <a:p>
          <a:endParaRPr lang="ru-RU"/>
        </a:p>
      </dgm:t>
    </dgm:pt>
    <dgm:pt modelId="{94021430-F014-43BD-AB6C-8B173DF365E5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000" dirty="0" smtClean="0"/>
            <a:t>Інноваційні форми організації освітньої діяльності</a:t>
          </a:r>
          <a:endParaRPr lang="ru-RU" sz="1000" dirty="0"/>
        </a:p>
      </dgm:t>
    </dgm:pt>
    <dgm:pt modelId="{0B844D30-9A5E-4ED8-AB30-6878B4798AA6}" type="parTrans" cxnId="{B4C41FBF-4065-497C-B4EA-B40D15E9801E}">
      <dgm:prSet/>
      <dgm:spPr/>
      <dgm:t>
        <a:bodyPr/>
        <a:lstStyle/>
        <a:p>
          <a:endParaRPr lang="ru-RU"/>
        </a:p>
      </dgm:t>
    </dgm:pt>
    <dgm:pt modelId="{D49E4CE8-B1F5-4397-BBD6-37BC5AB03F45}" type="sibTrans" cxnId="{B4C41FBF-4065-497C-B4EA-B40D15E9801E}">
      <dgm:prSet/>
      <dgm:spPr/>
      <dgm:t>
        <a:bodyPr/>
        <a:lstStyle/>
        <a:p>
          <a:endParaRPr lang="ru-RU"/>
        </a:p>
      </dgm:t>
    </dgm:pt>
    <dgm:pt modelId="{60449220-8446-4CE4-AB52-8B50E36A4A3E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000" dirty="0" smtClean="0"/>
            <a:t>Продуктивні технології, методи й прийоми навчання</a:t>
          </a:r>
          <a:endParaRPr lang="ru-RU" sz="1000" dirty="0"/>
        </a:p>
      </dgm:t>
    </dgm:pt>
    <dgm:pt modelId="{768983AF-7338-4F30-80A8-DFB0450D8381}" type="parTrans" cxnId="{ED8600E3-9888-4BE7-9707-182E99296DE0}">
      <dgm:prSet/>
      <dgm:spPr/>
      <dgm:t>
        <a:bodyPr/>
        <a:lstStyle/>
        <a:p>
          <a:endParaRPr lang="ru-RU"/>
        </a:p>
      </dgm:t>
    </dgm:pt>
    <dgm:pt modelId="{94405815-CD1A-4535-B676-044FF0147155}" type="sibTrans" cxnId="{ED8600E3-9888-4BE7-9707-182E99296DE0}">
      <dgm:prSet/>
      <dgm:spPr/>
      <dgm:t>
        <a:bodyPr/>
        <a:lstStyle/>
        <a:p>
          <a:endParaRPr lang="ru-RU"/>
        </a:p>
      </dgm:t>
    </dgm:pt>
    <dgm:pt modelId="{E655E9F2-E3B1-4828-81F1-841476BEBFEC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000" dirty="0" smtClean="0"/>
            <a:t>ІКТ-технології</a:t>
          </a:r>
          <a:endParaRPr lang="ru-RU" sz="1000" dirty="0"/>
        </a:p>
      </dgm:t>
    </dgm:pt>
    <dgm:pt modelId="{9290E82C-3B18-4F12-B0F5-924E3D0F0A35}" type="parTrans" cxnId="{B6FF0863-6615-43A2-ADE7-23368BD6985D}">
      <dgm:prSet/>
      <dgm:spPr/>
      <dgm:t>
        <a:bodyPr/>
        <a:lstStyle/>
        <a:p>
          <a:endParaRPr lang="ru-RU"/>
        </a:p>
      </dgm:t>
    </dgm:pt>
    <dgm:pt modelId="{6804CA93-5E4B-4BBA-986A-69A51E50C4F2}" type="sibTrans" cxnId="{B6FF0863-6615-43A2-ADE7-23368BD6985D}">
      <dgm:prSet/>
      <dgm:spPr/>
      <dgm:t>
        <a:bodyPr/>
        <a:lstStyle/>
        <a:p>
          <a:endParaRPr lang="ru-RU"/>
        </a:p>
      </dgm:t>
    </dgm:pt>
    <dgm:pt modelId="{8C47FEE8-044D-43DB-82B9-FD9EBAE9553B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000" dirty="0" smtClean="0"/>
            <a:t>Особистісно-орієнтовні заняття</a:t>
          </a:r>
          <a:endParaRPr lang="ru-RU" sz="1000" dirty="0"/>
        </a:p>
      </dgm:t>
    </dgm:pt>
    <dgm:pt modelId="{8126811B-8DF3-4CDA-998E-FD04E427540F}" type="parTrans" cxnId="{9F982821-A37A-4A83-B7B5-2413CD8314E2}">
      <dgm:prSet/>
      <dgm:spPr/>
      <dgm:t>
        <a:bodyPr/>
        <a:lstStyle/>
        <a:p>
          <a:endParaRPr lang="ru-RU"/>
        </a:p>
      </dgm:t>
    </dgm:pt>
    <dgm:pt modelId="{F0E56483-D562-4D60-9922-1D0659BB5B80}" type="sibTrans" cxnId="{9F982821-A37A-4A83-B7B5-2413CD8314E2}">
      <dgm:prSet/>
      <dgm:spPr/>
      <dgm:t>
        <a:bodyPr/>
        <a:lstStyle/>
        <a:p>
          <a:endParaRPr lang="ru-RU"/>
        </a:p>
      </dgm:t>
    </dgm:pt>
    <dgm:pt modelId="{8A36306C-849F-4D2D-A090-0B22EF03A7D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000" dirty="0" smtClean="0"/>
            <a:t>Діагностика</a:t>
          </a:r>
          <a:endParaRPr lang="ru-RU" sz="1000" dirty="0"/>
        </a:p>
      </dgm:t>
    </dgm:pt>
    <dgm:pt modelId="{50C18AD8-F5A4-4BC3-A114-C333342E21FF}" type="parTrans" cxnId="{B25493CC-0EDC-4C4E-8D0D-54FCD31605AF}">
      <dgm:prSet/>
      <dgm:spPr/>
      <dgm:t>
        <a:bodyPr/>
        <a:lstStyle/>
        <a:p>
          <a:endParaRPr lang="ru-RU"/>
        </a:p>
      </dgm:t>
    </dgm:pt>
    <dgm:pt modelId="{0026AE8A-C2B6-44B9-84B1-BB7CA47B7769}" type="sibTrans" cxnId="{B25493CC-0EDC-4C4E-8D0D-54FCD31605AF}">
      <dgm:prSet/>
      <dgm:spPr/>
      <dgm:t>
        <a:bodyPr/>
        <a:lstStyle/>
        <a:p>
          <a:endParaRPr lang="ru-RU"/>
        </a:p>
      </dgm:t>
    </dgm:pt>
    <dgm:pt modelId="{9E31B281-6519-4580-BC19-049EF193A596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000" dirty="0" smtClean="0"/>
            <a:t>Корекція </a:t>
          </a:r>
          <a:endParaRPr lang="ru-RU" sz="1000" dirty="0"/>
        </a:p>
      </dgm:t>
    </dgm:pt>
    <dgm:pt modelId="{762097A8-7872-45AD-B48D-85AA2EB42B05}" type="parTrans" cxnId="{3D4281DD-5309-4F32-9AAB-A61A2AA88156}">
      <dgm:prSet/>
      <dgm:spPr/>
      <dgm:t>
        <a:bodyPr/>
        <a:lstStyle/>
        <a:p>
          <a:endParaRPr lang="ru-RU"/>
        </a:p>
      </dgm:t>
    </dgm:pt>
    <dgm:pt modelId="{ABBE34DD-6490-4C24-B0A4-D334C5A275A0}" type="sibTrans" cxnId="{3D4281DD-5309-4F32-9AAB-A61A2AA88156}">
      <dgm:prSet/>
      <dgm:spPr/>
      <dgm:t>
        <a:bodyPr/>
        <a:lstStyle/>
        <a:p>
          <a:endParaRPr lang="ru-RU"/>
        </a:p>
      </dgm:t>
    </dgm:pt>
    <dgm:pt modelId="{574696BD-2BBE-4313-B7E7-E64EF5745B35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000" dirty="0" smtClean="0"/>
            <a:t>Моніторинг</a:t>
          </a:r>
          <a:endParaRPr lang="ru-RU" sz="1000" dirty="0"/>
        </a:p>
      </dgm:t>
    </dgm:pt>
    <dgm:pt modelId="{51BBB137-F195-4138-AF54-5BEC73310AEB}" type="parTrans" cxnId="{8BE103C5-0818-4F72-93D7-997AD2B87C47}">
      <dgm:prSet/>
      <dgm:spPr/>
      <dgm:t>
        <a:bodyPr/>
        <a:lstStyle/>
        <a:p>
          <a:endParaRPr lang="ru-RU"/>
        </a:p>
      </dgm:t>
    </dgm:pt>
    <dgm:pt modelId="{C04C980B-3F37-4B0F-B297-3BA0C288047B}" type="sibTrans" cxnId="{8BE103C5-0818-4F72-93D7-997AD2B87C47}">
      <dgm:prSet/>
      <dgm:spPr/>
      <dgm:t>
        <a:bodyPr/>
        <a:lstStyle/>
        <a:p>
          <a:endParaRPr lang="ru-RU"/>
        </a:p>
      </dgm:t>
    </dgm:pt>
    <dgm:pt modelId="{0BF3B2B9-A40E-48AD-B33B-79C43FFA6F6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000" dirty="0" smtClean="0"/>
            <a:t>Оволодіння технологією сапопізнання</a:t>
          </a:r>
          <a:endParaRPr lang="ru-RU" sz="1000" dirty="0"/>
        </a:p>
      </dgm:t>
    </dgm:pt>
    <dgm:pt modelId="{E28264CB-D3C5-47DE-A7BF-C6AD31866C83}" type="parTrans" cxnId="{F0AF3BE4-496F-4641-93CC-A51D3AEB5A88}">
      <dgm:prSet/>
      <dgm:spPr/>
      <dgm:t>
        <a:bodyPr/>
        <a:lstStyle/>
        <a:p>
          <a:endParaRPr lang="ru-RU"/>
        </a:p>
      </dgm:t>
    </dgm:pt>
    <dgm:pt modelId="{207180BA-871D-4980-A65C-86773B43F692}" type="sibTrans" cxnId="{F0AF3BE4-496F-4641-93CC-A51D3AEB5A88}">
      <dgm:prSet/>
      <dgm:spPr/>
      <dgm:t>
        <a:bodyPr/>
        <a:lstStyle/>
        <a:p>
          <a:endParaRPr lang="ru-RU"/>
        </a:p>
      </dgm:t>
    </dgm:pt>
    <dgm:pt modelId="{18C72D7B-1702-48B4-A7EE-BF6A3D51CF35}" type="pres">
      <dgm:prSet presAssocID="{E788DCE9-55EE-427F-9C5E-3949A3BA11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32D0BE-CF84-49EC-903C-EB6ECD7735EF}" type="pres">
      <dgm:prSet presAssocID="{15944F4B-8AEE-4628-975D-70D735E0AC90}" presName="composite" presStyleCnt="0"/>
      <dgm:spPr/>
    </dgm:pt>
    <dgm:pt modelId="{8BA0407E-9041-445C-AF56-7C16FEFC9FC9}" type="pres">
      <dgm:prSet presAssocID="{15944F4B-8AEE-4628-975D-70D735E0AC9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E79210-BB65-4D1C-BD68-BB41BB7D3F8B}" type="pres">
      <dgm:prSet presAssocID="{15944F4B-8AEE-4628-975D-70D735E0AC90}" presName="desTx" presStyleLbl="alignAccFollowNode1" presStyleIdx="0" presStyleCnt="3" custLinFactNeighborX="-1550" custLinFactNeighborY="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E3BD6E-8BCA-49A3-AA20-E7ED942B1336}" type="pres">
      <dgm:prSet presAssocID="{9C40BB11-C9D9-4F7F-80B8-521003CEA79C}" presName="space" presStyleCnt="0"/>
      <dgm:spPr/>
    </dgm:pt>
    <dgm:pt modelId="{7DCC4724-D0B7-4E75-A352-B6BBECCE40F9}" type="pres">
      <dgm:prSet presAssocID="{927F356F-CE75-4E10-A0AB-85A651B33C3F}" presName="composite" presStyleCnt="0"/>
      <dgm:spPr/>
    </dgm:pt>
    <dgm:pt modelId="{8F6BF233-9344-4E7B-A03F-0A14572B1163}" type="pres">
      <dgm:prSet presAssocID="{927F356F-CE75-4E10-A0AB-85A651B33C3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A8074E-B826-4045-8C16-72208463A53F}" type="pres">
      <dgm:prSet presAssocID="{927F356F-CE75-4E10-A0AB-85A651B33C3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CA268-3A3B-4CA9-8467-644DFC39FC27}" type="pres">
      <dgm:prSet presAssocID="{12B596C1-823E-450B-B2BB-D6DBAF83DF9C}" presName="space" presStyleCnt="0"/>
      <dgm:spPr/>
    </dgm:pt>
    <dgm:pt modelId="{C50A3BC1-6269-40C0-BFD5-C01661225B16}" type="pres">
      <dgm:prSet presAssocID="{97115064-5F82-452F-B8CD-33DD5DB2934C}" presName="composite" presStyleCnt="0"/>
      <dgm:spPr/>
    </dgm:pt>
    <dgm:pt modelId="{6E962134-1A61-4905-B397-1D30732D6EED}" type="pres">
      <dgm:prSet presAssocID="{97115064-5F82-452F-B8CD-33DD5DB2934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86812-8A5E-42C1-B2F8-BF32C9F13C21}" type="pres">
      <dgm:prSet presAssocID="{97115064-5F82-452F-B8CD-33DD5DB2934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982821-A37A-4A83-B7B5-2413CD8314E2}" srcId="{927F356F-CE75-4E10-A0AB-85A651B33C3F}" destId="{8C47FEE8-044D-43DB-82B9-FD9EBAE9553B}" srcOrd="4" destOrd="0" parTransId="{8126811B-8DF3-4CDA-998E-FD04E427540F}" sibTransId="{F0E56483-D562-4D60-9922-1D0659BB5B80}"/>
    <dgm:cxn modelId="{2AE2C732-7E3F-445C-A2F2-1573E5C255F1}" srcId="{97115064-5F82-452F-B8CD-33DD5DB2934C}" destId="{A9F1FC41-2F02-4D79-A52C-FC89D0AA8209}" srcOrd="0" destOrd="0" parTransId="{3C663245-59BE-4AA0-BD4E-83F828F6A856}" sibTransId="{92AFB4F9-19CD-4422-8C6A-F9C82E9CD9BD}"/>
    <dgm:cxn modelId="{C087F2D8-5A99-42E2-8A53-E917B2C667F5}" srcId="{E788DCE9-55EE-427F-9C5E-3949A3BA1186}" destId="{15944F4B-8AEE-4628-975D-70D735E0AC90}" srcOrd="0" destOrd="0" parTransId="{F7815A35-BE3B-4CD1-A8E6-97EC5D81E19A}" sibTransId="{9C40BB11-C9D9-4F7F-80B8-521003CEA79C}"/>
    <dgm:cxn modelId="{9694BDCE-FE2F-4DF9-9CCB-01CF7D8596F8}" srcId="{97115064-5F82-452F-B8CD-33DD5DB2934C}" destId="{952D612A-A4CC-474F-B9B9-1ACBF1D7A9D6}" srcOrd="1" destOrd="0" parTransId="{8899D485-0BE6-4482-BC34-21F9D1DECCFB}" sibTransId="{4357A331-7F60-4A5C-B292-BEA60C1FC8EC}"/>
    <dgm:cxn modelId="{036CEE8E-94CC-4A5C-842C-24FB42882C73}" type="presOf" srcId="{F28D665A-F60E-4FD8-B6AA-D8CE67E35A9D}" destId="{90A8074E-B826-4045-8C16-72208463A53F}" srcOrd="0" destOrd="5" presId="urn:microsoft.com/office/officeart/2005/8/layout/hList1"/>
    <dgm:cxn modelId="{7B38A2E4-DF16-4B1C-89AD-8858DE5E90F8}" type="presOf" srcId="{97115064-5F82-452F-B8CD-33DD5DB2934C}" destId="{6E962134-1A61-4905-B397-1D30732D6EED}" srcOrd="0" destOrd="0" presId="urn:microsoft.com/office/officeart/2005/8/layout/hList1"/>
    <dgm:cxn modelId="{440049F5-4C70-4E84-A032-CD427D2B6685}" type="presOf" srcId="{E655E9F2-E3B1-4828-81F1-841476BEBFEC}" destId="{90A8074E-B826-4045-8C16-72208463A53F}" srcOrd="0" destOrd="3" presId="urn:microsoft.com/office/officeart/2005/8/layout/hList1"/>
    <dgm:cxn modelId="{1B192B4C-D05E-4064-B422-A3DF4EB72C81}" type="presOf" srcId="{E788DCE9-55EE-427F-9C5E-3949A3BA1186}" destId="{18C72D7B-1702-48B4-A7EE-BF6A3D51CF35}" srcOrd="0" destOrd="0" presId="urn:microsoft.com/office/officeart/2005/8/layout/hList1"/>
    <dgm:cxn modelId="{1EA6F946-57F9-4787-9AEA-5AB78C9E9AF4}" type="presOf" srcId="{A9F1FC41-2F02-4D79-A52C-FC89D0AA8209}" destId="{EB986812-8A5E-42C1-B2F8-BF32C9F13C21}" srcOrd="0" destOrd="0" presId="urn:microsoft.com/office/officeart/2005/8/layout/hList1"/>
    <dgm:cxn modelId="{01C78AFD-7DC4-4CBA-A81C-C4B9B3D70711}" srcId="{15944F4B-8AEE-4628-975D-70D735E0AC90}" destId="{72C10691-F18C-4D61-9297-98DDAB7A6842}" srcOrd="0" destOrd="0" parTransId="{B3608DB6-7FF6-4CA4-9150-E7EC056E37B7}" sibTransId="{CCD92513-6DFD-49B3-A0A6-46EA00E062B8}"/>
    <dgm:cxn modelId="{31C4CC6C-DD08-4D50-A6F3-8EBB634C2711}" type="presOf" srcId="{574696BD-2BBE-4313-B7E7-E64EF5745B35}" destId="{61E79210-BB65-4D1C-BD68-BB41BB7D3F8B}" srcOrd="0" destOrd="3" presId="urn:microsoft.com/office/officeart/2005/8/layout/hList1"/>
    <dgm:cxn modelId="{F0AF3BE4-496F-4641-93CC-A51D3AEB5A88}" srcId="{15944F4B-8AEE-4628-975D-70D735E0AC90}" destId="{0BF3B2B9-A40E-48AD-B33B-79C43FFA6F6F}" srcOrd="4" destOrd="0" parTransId="{E28264CB-D3C5-47DE-A7BF-C6AD31866C83}" sibTransId="{207180BA-871D-4980-A65C-86773B43F692}"/>
    <dgm:cxn modelId="{F1192597-13EF-48DD-86AF-1705CAB26C41}" srcId="{97115064-5F82-452F-B8CD-33DD5DB2934C}" destId="{4A6C1072-AEE9-450F-81D7-8BD8CBC76A94}" srcOrd="2" destOrd="0" parTransId="{9E1E7B83-EE7F-42A7-B00D-34E5C543D72B}" sibTransId="{58386A1E-B566-4385-9AE1-3A3BBBF859F1}"/>
    <dgm:cxn modelId="{ED8600E3-9888-4BE7-9707-182E99296DE0}" srcId="{927F356F-CE75-4E10-A0AB-85A651B33C3F}" destId="{60449220-8446-4CE4-AB52-8B50E36A4A3E}" srcOrd="2" destOrd="0" parTransId="{768983AF-7338-4F30-80A8-DFB0450D8381}" sibTransId="{94405815-CD1A-4535-B676-044FF0147155}"/>
    <dgm:cxn modelId="{DA9B16F9-CDD1-491D-A904-A28B1B448FB3}" type="presOf" srcId="{9E31B281-6519-4580-BC19-049EF193A596}" destId="{61E79210-BB65-4D1C-BD68-BB41BB7D3F8B}" srcOrd="0" destOrd="2" presId="urn:microsoft.com/office/officeart/2005/8/layout/hList1"/>
    <dgm:cxn modelId="{BE0EEA44-7B2A-4F05-8525-8FD7A146DA31}" type="presOf" srcId="{84A4E503-B396-4D79-AB23-1D53C5BD33FD}" destId="{EB986812-8A5E-42C1-B2F8-BF32C9F13C21}" srcOrd="0" destOrd="3" presId="urn:microsoft.com/office/officeart/2005/8/layout/hList1"/>
    <dgm:cxn modelId="{874E945B-9552-4B36-A7F6-5E99370E492B}" type="presOf" srcId="{952D612A-A4CC-474F-B9B9-1ACBF1D7A9D6}" destId="{EB986812-8A5E-42C1-B2F8-BF32C9F13C21}" srcOrd="0" destOrd="1" presId="urn:microsoft.com/office/officeart/2005/8/layout/hList1"/>
    <dgm:cxn modelId="{5C569526-2D0C-49C1-AE54-0C24EF92E6C1}" type="presOf" srcId="{15944F4B-8AEE-4628-975D-70D735E0AC90}" destId="{8BA0407E-9041-445C-AF56-7C16FEFC9FC9}" srcOrd="0" destOrd="0" presId="urn:microsoft.com/office/officeart/2005/8/layout/hList1"/>
    <dgm:cxn modelId="{1ADEAEFF-5E4B-4221-A5E7-E32FD7CC6CDB}" type="presOf" srcId="{927F356F-CE75-4E10-A0AB-85A651B33C3F}" destId="{8F6BF233-9344-4E7B-A03F-0A14572B1163}" srcOrd="0" destOrd="0" presId="urn:microsoft.com/office/officeart/2005/8/layout/hList1"/>
    <dgm:cxn modelId="{30C6922C-0CE6-4C11-B165-78E92AC9C699}" srcId="{E788DCE9-55EE-427F-9C5E-3949A3BA1186}" destId="{927F356F-CE75-4E10-A0AB-85A651B33C3F}" srcOrd="1" destOrd="0" parTransId="{3E94A003-208F-4CFE-BDF3-7BABEDE43EC5}" sibTransId="{12B596C1-823E-450B-B2BB-D6DBAF83DF9C}"/>
    <dgm:cxn modelId="{50A42925-2E4C-4C70-AB17-43788F01BDA7}" srcId="{927F356F-CE75-4E10-A0AB-85A651B33C3F}" destId="{F28D665A-F60E-4FD8-B6AA-D8CE67E35A9D}" srcOrd="5" destOrd="0" parTransId="{24428BD9-E661-4F55-8B4E-179E1BB671D0}" sibTransId="{46C08922-C27C-4007-B2B5-2D5F9FFA240B}"/>
    <dgm:cxn modelId="{00CB061F-6904-41CD-8195-3514E8A4C781}" type="presOf" srcId="{0BF3B2B9-A40E-48AD-B33B-79C43FFA6F6F}" destId="{61E79210-BB65-4D1C-BD68-BB41BB7D3F8B}" srcOrd="0" destOrd="4" presId="urn:microsoft.com/office/officeart/2005/8/layout/hList1"/>
    <dgm:cxn modelId="{8BE103C5-0818-4F72-93D7-997AD2B87C47}" srcId="{15944F4B-8AEE-4628-975D-70D735E0AC90}" destId="{574696BD-2BBE-4313-B7E7-E64EF5745B35}" srcOrd="3" destOrd="0" parTransId="{51BBB137-F195-4138-AF54-5BEC73310AEB}" sibTransId="{C04C980B-3F37-4B0F-B297-3BA0C288047B}"/>
    <dgm:cxn modelId="{E5E0661A-5C51-473B-A9C0-80A93C463188}" type="presOf" srcId="{4A6C1072-AEE9-450F-81D7-8BD8CBC76A94}" destId="{EB986812-8A5E-42C1-B2F8-BF32C9F13C21}" srcOrd="0" destOrd="2" presId="urn:microsoft.com/office/officeart/2005/8/layout/hList1"/>
    <dgm:cxn modelId="{B6FF0863-6615-43A2-ADE7-23368BD6985D}" srcId="{927F356F-CE75-4E10-A0AB-85A651B33C3F}" destId="{E655E9F2-E3B1-4828-81F1-841476BEBFEC}" srcOrd="3" destOrd="0" parTransId="{9290E82C-3B18-4F12-B0F5-924E3D0F0A35}" sibTransId="{6804CA93-5E4B-4BBA-986A-69A51E50C4F2}"/>
    <dgm:cxn modelId="{630A3795-F419-4403-A0AA-3B85A1287BD1}" type="presOf" srcId="{4560C5B7-5048-44E5-B689-C9A5282D94E3}" destId="{90A8074E-B826-4045-8C16-72208463A53F}" srcOrd="0" destOrd="0" presId="urn:microsoft.com/office/officeart/2005/8/layout/hList1"/>
    <dgm:cxn modelId="{5A7149A0-6BA9-413F-A594-D744E6341AAB}" srcId="{97115064-5F82-452F-B8CD-33DD5DB2934C}" destId="{84A4E503-B396-4D79-AB23-1D53C5BD33FD}" srcOrd="3" destOrd="0" parTransId="{EA384470-BB39-45FE-AF7B-1C0048E4E564}" sibTransId="{0D641B41-0CF7-4A27-8502-0EDEA278C9C3}"/>
    <dgm:cxn modelId="{B4C41FBF-4065-497C-B4EA-B40D15E9801E}" srcId="{927F356F-CE75-4E10-A0AB-85A651B33C3F}" destId="{94021430-F014-43BD-AB6C-8B173DF365E5}" srcOrd="1" destOrd="0" parTransId="{0B844D30-9A5E-4ED8-AB30-6878B4798AA6}" sibTransId="{D49E4CE8-B1F5-4397-BBD6-37BC5AB03F45}"/>
    <dgm:cxn modelId="{E74EC4DC-2D55-4CC4-AD97-30DC31927FA6}" type="presOf" srcId="{1E0F6101-3A3C-490D-8534-AA8EFF52C664}" destId="{EB986812-8A5E-42C1-B2F8-BF32C9F13C21}" srcOrd="0" destOrd="4" presId="urn:microsoft.com/office/officeart/2005/8/layout/hList1"/>
    <dgm:cxn modelId="{4D5472A5-5DAD-423D-8313-F1573083F567}" srcId="{927F356F-CE75-4E10-A0AB-85A651B33C3F}" destId="{4560C5B7-5048-44E5-B689-C9A5282D94E3}" srcOrd="0" destOrd="0" parTransId="{415CA926-BBB7-4F79-B4B9-9DF979098BDA}" sibTransId="{F3C7D2F8-C019-4408-8611-85160B057F35}"/>
    <dgm:cxn modelId="{E2013A90-9207-4F33-B175-456592A403DC}" type="presOf" srcId="{8C47FEE8-044D-43DB-82B9-FD9EBAE9553B}" destId="{90A8074E-B826-4045-8C16-72208463A53F}" srcOrd="0" destOrd="4" presId="urn:microsoft.com/office/officeart/2005/8/layout/hList1"/>
    <dgm:cxn modelId="{31B193A3-9D39-4A80-9867-10ABE3EDF67D}" type="presOf" srcId="{72C10691-F18C-4D61-9297-98DDAB7A6842}" destId="{61E79210-BB65-4D1C-BD68-BB41BB7D3F8B}" srcOrd="0" destOrd="0" presId="urn:microsoft.com/office/officeart/2005/8/layout/hList1"/>
    <dgm:cxn modelId="{D99F8E3D-65F6-4FFA-946C-0BA696F5DEB2}" srcId="{E788DCE9-55EE-427F-9C5E-3949A3BA1186}" destId="{97115064-5F82-452F-B8CD-33DD5DB2934C}" srcOrd="2" destOrd="0" parTransId="{BA9950E2-1A6C-4E61-90F5-A16218884D7B}" sibTransId="{4446DC3A-679B-4983-994F-2C0149FCF97D}"/>
    <dgm:cxn modelId="{A7B72BBC-DCF0-4B2C-8834-2CF05D36A628}" srcId="{97115064-5F82-452F-B8CD-33DD5DB2934C}" destId="{1E0F6101-3A3C-490D-8534-AA8EFF52C664}" srcOrd="4" destOrd="0" parTransId="{5C43918A-7DA8-414D-8E59-442D225E240A}" sibTransId="{40094C49-8B4C-4F3E-B211-64EFCE6B39B2}"/>
    <dgm:cxn modelId="{B25493CC-0EDC-4C4E-8D0D-54FCD31605AF}" srcId="{15944F4B-8AEE-4628-975D-70D735E0AC90}" destId="{8A36306C-849F-4D2D-A090-0B22EF03A7D0}" srcOrd="1" destOrd="0" parTransId="{50C18AD8-F5A4-4BC3-A114-C333342E21FF}" sibTransId="{0026AE8A-C2B6-44B9-84B1-BB7CA47B7769}"/>
    <dgm:cxn modelId="{3D4281DD-5309-4F32-9AAB-A61A2AA88156}" srcId="{15944F4B-8AEE-4628-975D-70D735E0AC90}" destId="{9E31B281-6519-4580-BC19-049EF193A596}" srcOrd="2" destOrd="0" parTransId="{762097A8-7872-45AD-B48D-85AA2EB42B05}" sibTransId="{ABBE34DD-6490-4C24-B0A4-D334C5A275A0}"/>
    <dgm:cxn modelId="{B140AD80-DD26-4806-B8BB-F3D7D74BEBC1}" type="presOf" srcId="{8A36306C-849F-4D2D-A090-0B22EF03A7D0}" destId="{61E79210-BB65-4D1C-BD68-BB41BB7D3F8B}" srcOrd="0" destOrd="1" presId="urn:microsoft.com/office/officeart/2005/8/layout/hList1"/>
    <dgm:cxn modelId="{8AE460F5-0F50-49B0-9A69-E2A2241BADB9}" type="presOf" srcId="{60449220-8446-4CE4-AB52-8B50E36A4A3E}" destId="{90A8074E-B826-4045-8C16-72208463A53F}" srcOrd="0" destOrd="2" presId="urn:microsoft.com/office/officeart/2005/8/layout/hList1"/>
    <dgm:cxn modelId="{C82131B2-7CC7-419C-A561-021664001726}" type="presOf" srcId="{94021430-F014-43BD-AB6C-8B173DF365E5}" destId="{90A8074E-B826-4045-8C16-72208463A53F}" srcOrd="0" destOrd="1" presId="urn:microsoft.com/office/officeart/2005/8/layout/hList1"/>
    <dgm:cxn modelId="{894C2400-B75F-44A0-826E-072BBFC7883A}" type="presParOf" srcId="{18C72D7B-1702-48B4-A7EE-BF6A3D51CF35}" destId="{4932D0BE-CF84-49EC-903C-EB6ECD7735EF}" srcOrd="0" destOrd="0" presId="urn:microsoft.com/office/officeart/2005/8/layout/hList1"/>
    <dgm:cxn modelId="{53C1B280-0D29-4094-AF34-1B2C3912DF50}" type="presParOf" srcId="{4932D0BE-CF84-49EC-903C-EB6ECD7735EF}" destId="{8BA0407E-9041-445C-AF56-7C16FEFC9FC9}" srcOrd="0" destOrd="0" presId="urn:microsoft.com/office/officeart/2005/8/layout/hList1"/>
    <dgm:cxn modelId="{ED71C1D7-0526-4885-8295-8A8C126E74A0}" type="presParOf" srcId="{4932D0BE-CF84-49EC-903C-EB6ECD7735EF}" destId="{61E79210-BB65-4D1C-BD68-BB41BB7D3F8B}" srcOrd="1" destOrd="0" presId="urn:microsoft.com/office/officeart/2005/8/layout/hList1"/>
    <dgm:cxn modelId="{F9B90545-6385-4CA8-9E95-A77EADD51571}" type="presParOf" srcId="{18C72D7B-1702-48B4-A7EE-BF6A3D51CF35}" destId="{2BE3BD6E-8BCA-49A3-AA20-E7ED942B1336}" srcOrd="1" destOrd="0" presId="urn:microsoft.com/office/officeart/2005/8/layout/hList1"/>
    <dgm:cxn modelId="{B9CFF9C3-0535-4398-A454-CFF59D9F7F68}" type="presParOf" srcId="{18C72D7B-1702-48B4-A7EE-BF6A3D51CF35}" destId="{7DCC4724-D0B7-4E75-A352-B6BBECCE40F9}" srcOrd="2" destOrd="0" presId="urn:microsoft.com/office/officeart/2005/8/layout/hList1"/>
    <dgm:cxn modelId="{D5D9F755-6781-4982-B605-E49969828A73}" type="presParOf" srcId="{7DCC4724-D0B7-4E75-A352-B6BBECCE40F9}" destId="{8F6BF233-9344-4E7B-A03F-0A14572B1163}" srcOrd="0" destOrd="0" presId="urn:microsoft.com/office/officeart/2005/8/layout/hList1"/>
    <dgm:cxn modelId="{C8398D11-F616-409B-988B-7EAFCE741485}" type="presParOf" srcId="{7DCC4724-D0B7-4E75-A352-B6BBECCE40F9}" destId="{90A8074E-B826-4045-8C16-72208463A53F}" srcOrd="1" destOrd="0" presId="urn:microsoft.com/office/officeart/2005/8/layout/hList1"/>
    <dgm:cxn modelId="{D193FAC4-5E6F-430B-A806-172E1E21DE37}" type="presParOf" srcId="{18C72D7B-1702-48B4-A7EE-BF6A3D51CF35}" destId="{1F7CA268-3A3B-4CA9-8467-644DFC39FC27}" srcOrd="3" destOrd="0" presId="urn:microsoft.com/office/officeart/2005/8/layout/hList1"/>
    <dgm:cxn modelId="{EE2C8885-8FD2-496F-B9F6-E3FBC1F9AE63}" type="presParOf" srcId="{18C72D7B-1702-48B4-A7EE-BF6A3D51CF35}" destId="{C50A3BC1-6269-40C0-BFD5-C01661225B16}" srcOrd="4" destOrd="0" presId="urn:microsoft.com/office/officeart/2005/8/layout/hList1"/>
    <dgm:cxn modelId="{20CB22C5-7F29-4B3D-BA80-26903B8FA4CE}" type="presParOf" srcId="{C50A3BC1-6269-40C0-BFD5-C01661225B16}" destId="{6E962134-1A61-4905-B397-1D30732D6EED}" srcOrd="0" destOrd="0" presId="urn:microsoft.com/office/officeart/2005/8/layout/hList1"/>
    <dgm:cxn modelId="{381BBD2D-9594-4B0A-8C07-491AB5D10F55}" type="presParOf" srcId="{C50A3BC1-6269-40C0-BFD5-C01661225B16}" destId="{EB986812-8A5E-42C1-B2F8-BF32C9F13C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505D97-8CF4-4EA8-9AAC-9CCEB5171FA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346CB5-07D9-40B0-804F-4734CDCB253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uk-UA" sz="1400" dirty="0" smtClean="0">
              <a:solidFill>
                <a:schemeClr val="tx1"/>
              </a:solidFill>
            </a:rPr>
            <a:t>Саморозвиток та самовдосконалення</a:t>
          </a:r>
          <a:endParaRPr lang="ru-RU" sz="1400" dirty="0">
            <a:solidFill>
              <a:schemeClr val="tx1"/>
            </a:solidFill>
          </a:endParaRPr>
        </a:p>
      </dgm:t>
    </dgm:pt>
    <dgm:pt modelId="{03A54C33-F0D7-4E57-88CE-5DBADD6D65B3}" type="parTrans" cxnId="{E89C4D26-6DE2-49A4-8149-FA4137BB9F7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80B9D60-0B51-44E1-8382-0CEE4439C6D8}" type="sibTrans" cxnId="{E89C4D26-6DE2-49A4-8149-FA4137BB9F7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4FEA627-487F-4A78-A5F2-0E949243168D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uk-UA" sz="1400" dirty="0" smtClean="0">
              <a:solidFill>
                <a:schemeClr val="tx1"/>
              </a:solidFill>
            </a:rPr>
            <a:t>Готовність до безперервної освіти</a:t>
          </a:r>
          <a:endParaRPr lang="ru-RU" sz="1400" dirty="0">
            <a:solidFill>
              <a:schemeClr val="tx1"/>
            </a:solidFill>
          </a:endParaRPr>
        </a:p>
      </dgm:t>
    </dgm:pt>
    <dgm:pt modelId="{1C4BB579-808F-43F2-869A-78451C05025D}" type="parTrans" cxnId="{B009E83F-4C1F-47D1-AC90-B81E91A0823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6323EC8-1062-49C6-B496-4CD1BDEF01AC}" type="sibTrans" cxnId="{B009E83F-4C1F-47D1-AC90-B81E91A0823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17C27B9-8FAD-4E77-8B6B-E5AB53E31FE7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uk-UA" sz="1400" dirty="0" smtClean="0">
              <a:solidFill>
                <a:schemeClr val="tx1"/>
              </a:solidFill>
            </a:rPr>
            <a:t>Самореалізація, життєве проєктування</a:t>
          </a:r>
          <a:endParaRPr lang="ru-RU" sz="1400" dirty="0">
            <a:solidFill>
              <a:schemeClr val="tx1"/>
            </a:solidFill>
          </a:endParaRPr>
        </a:p>
      </dgm:t>
    </dgm:pt>
    <dgm:pt modelId="{546F7D7D-4B77-4897-93F6-9A17BEEE7DBA}" type="parTrans" cxnId="{FCE440BB-A2DB-4D0F-A8C4-6BCE286DC05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57D31E2-CCF9-40B9-B60C-92B6F3E66B30}" type="sibTrans" cxnId="{FCE440BB-A2DB-4D0F-A8C4-6BCE286DC05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190406B-1A7A-4C43-94D3-6C8BD705E719}" type="pres">
      <dgm:prSet presAssocID="{02505D97-8CF4-4EA8-9AAC-9CCEB5171F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C71C88-A418-4727-9825-CDF373D35653}" type="pres">
      <dgm:prSet presAssocID="{B5346CB5-07D9-40B0-804F-4734CDCB2530}" presName="parentText" presStyleLbl="node1" presStyleIdx="0" presStyleCnt="3" custLinFactY="754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8A9AD3-FF0C-47FF-A855-FCB9E530A42E}" type="pres">
      <dgm:prSet presAssocID="{E80B9D60-0B51-44E1-8382-0CEE4439C6D8}" presName="spacer" presStyleCnt="0"/>
      <dgm:spPr/>
    </dgm:pt>
    <dgm:pt modelId="{E103B1F6-8A43-4C25-BEFE-D503A8281D87}" type="pres">
      <dgm:prSet presAssocID="{84FEA627-487F-4A78-A5F2-0E949243168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92A7F4-782E-4130-9954-312CCAEDB66A}" type="pres">
      <dgm:prSet presAssocID="{46323EC8-1062-49C6-B496-4CD1BDEF01AC}" presName="spacer" presStyleCnt="0"/>
      <dgm:spPr/>
    </dgm:pt>
    <dgm:pt modelId="{B4D7615A-29B6-4BF6-87CA-9A05FE70D114}" type="pres">
      <dgm:prSet presAssocID="{C17C27B9-8FAD-4E77-8B6B-E5AB53E31FE7}" presName="parentText" presStyleLbl="node1" presStyleIdx="2" presStyleCnt="3" custLinFactNeighborX="-972" custLinFactNeighborY="-697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5B5B22-C060-43C2-A8CE-378B8758339D}" type="presOf" srcId="{02505D97-8CF4-4EA8-9AAC-9CCEB5171FA3}" destId="{0190406B-1A7A-4C43-94D3-6C8BD705E719}" srcOrd="0" destOrd="0" presId="urn:microsoft.com/office/officeart/2005/8/layout/vList2"/>
    <dgm:cxn modelId="{E89C4D26-6DE2-49A4-8149-FA4137BB9F73}" srcId="{02505D97-8CF4-4EA8-9AAC-9CCEB5171FA3}" destId="{B5346CB5-07D9-40B0-804F-4734CDCB2530}" srcOrd="0" destOrd="0" parTransId="{03A54C33-F0D7-4E57-88CE-5DBADD6D65B3}" sibTransId="{E80B9D60-0B51-44E1-8382-0CEE4439C6D8}"/>
    <dgm:cxn modelId="{B009E83F-4C1F-47D1-AC90-B81E91A08236}" srcId="{02505D97-8CF4-4EA8-9AAC-9CCEB5171FA3}" destId="{84FEA627-487F-4A78-A5F2-0E949243168D}" srcOrd="1" destOrd="0" parTransId="{1C4BB579-808F-43F2-869A-78451C05025D}" sibTransId="{46323EC8-1062-49C6-B496-4CD1BDEF01AC}"/>
    <dgm:cxn modelId="{0C880593-FBB9-4FA4-8F54-A5E794FF2247}" type="presOf" srcId="{84FEA627-487F-4A78-A5F2-0E949243168D}" destId="{E103B1F6-8A43-4C25-BEFE-D503A8281D87}" srcOrd="0" destOrd="0" presId="urn:microsoft.com/office/officeart/2005/8/layout/vList2"/>
    <dgm:cxn modelId="{FCE440BB-A2DB-4D0F-A8C4-6BCE286DC059}" srcId="{02505D97-8CF4-4EA8-9AAC-9CCEB5171FA3}" destId="{C17C27B9-8FAD-4E77-8B6B-E5AB53E31FE7}" srcOrd="2" destOrd="0" parTransId="{546F7D7D-4B77-4897-93F6-9A17BEEE7DBA}" sibTransId="{E57D31E2-CCF9-40B9-B60C-92B6F3E66B30}"/>
    <dgm:cxn modelId="{4EDD5A54-DC8F-45C5-8E71-2FCBFE5D48F3}" type="presOf" srcId="{C17C27B9-8FAD-4E77-8B6B-E5AB53E31FE7}" destId="{B4D7615A-29B6-4BF6-87CA-9A05FE70D114}" srcOrd="0" destOrd="0" presId="urn:microsoft.com/office/officeart/2005/8/layout/vList2"/>
    <dgm:cxn modelId="{39959B89-47B3-4E88-B596-2A43F44B241A}" type="presOf" srcId="{B5346CB5-07D9-40B0-804F-4734CDCB2530}" destId="{6AC71C88-A418-4727-9825-CDF373D35653}" srcOrd="0" destOrd="0" presId="urn:microsoft.com/office/officeart/2005/8/layout/vList2"/>
    <dgm:cxn modelId="{B1411B0B-BFA3-4A35-9B46-8BF0D0BA377A}" type="presParOf" srcId="{0190406B-1A7A-4C43-94D3-6C8BD705E719}" destId="{6AC71C88-A418-4727-9825-CDF373D35653}" srcOrd="0" destOrd="0" presId="urn:microsoft.com/office/officeart/2005/8/layout/vList2"/>
    <dgm:cxn modelId="{168852AB-1395-425D-8305-127B392DFD75}" type="presParOf" srcId="{0190406B-1A7A-4C43-94D3-6C8BD705E719}" destId="{3F8A9AD3-FF0C-47FF-A855-FCB9E530A42E}" srcOrd="1" destOrd="0" presId="urn:microsoft.com/office/officeart/2005/8/layout/vList2"/>
    <dgm:cxn modelId="{C0F2BD47-A93A-4ECF-896F-A5B30FF14C4A}" type="presParOf" srcId="{0190406B-1A7A-4C43-94D3-6C8BD705E719}" destId="{E103B1F6-8A43-4C25-BEFE-D503A8281D87}" srcOrd="2" destOrd="0" presId="urn:microsoft.com/office/officeart/2005/8/layout/vList2"/>
    <dgm:cxn modelId="{87390340-B1F2-453A-B13B-CCC276F8883C}" type="presParOf" srcId="{0190406B-1A7A-4C43-94D3-6C8BD705E719}" destId="{B392A7F4-782E-4130-9954-312CCAEDB66A}" srcOrd="3" destOrd="0" presId="urn:microsoft.com/office/officeart/2005/8/layout/vList2"/>
    <dgm:cxn modelId="{7216DD91-7108-40A7-BDA6-79A412BDC11F}" type="presParOf" srcId="{0190406B-1A7A-4C43-94D3-6C8BD705E719}" destId="{B4D7615A-29B6-4BF6-87CA-9A05FE70D11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6C5EFAE-1B66-4CA2-B06C-D3D38CA77D35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7C91ED-C365-424B-8B55-D3ED8097901D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 anchor="ctr" anchorCtr="0"/>
        <a:lstStyle/>
        <a:p>
          <a:pPr algn="ctr"/>
          <a:r>
            <a:rPr lang="uk-UA" sz="1100" dirty="0" smtClean="0"/>
            <a:t>Реалізація індивідуальних можливостей</a:t>
          </a:r>
          <a:endParaRPr lang="ru-RU" sz="1100" dirty="0"/>
        </a:p>
      </dgm:t>
    </dgm:pt>
    <dgm:pt modelId="{37981A14-A37B-43D2-9B0E-5D8702118AF5}" type="parTrans" cxnId="{ADAD8470-3EB1-4DC7-8263-7F18F4CCB88B}">
      <dgm:prSet/>
      <dgm:spPr/>
      <dgm:t>
        <a:bodyPr/>
        <a:lstStyle/>
        <a:p>
          <a:endParaRPr lang="ru-RU"/>
        </a:p>
      </dgm:t>
    </dgm:pt>
    <dgm:pt modelId="{BFD22EFB-A6A2-4BC6-A4A6-EA3888962EE4}" type="sibTrans" cxnId="{ADAD8470-3EB1-4DC7-8263-7F18F4CCB88B}">
      <dgm:prSet/>
      <dgm:spPr/>
      <dgm:t>
        <a:bodyPr/>
        <a:lstStyle/>
        <a:p>
          <a:endParaRPr lang="ru-RU"/>
        </a:p>
      </dgm:t>
    </dgm:pt>
    <dgm:pt modelId="{E04C63CE-A642-42DE-BB56-6ECA9B1A4D53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 anchor="ctr" anchorCtr="0"/>
        <a:lstStyle/>
        <a:p>
          <a:pPr algn="ctr"/>
          <a:r>
            <a:rPr lang="uk-UA" sz="1100" dirty="0" smtClean="0"/>
            <a:t>Розвиток творчого потенціалу</a:t>
          </a:r>
          <a:endParaRPr lang="ru-RU" sz="1100" dirty="0"/>
        </a:p>
      </dgm:t>
    </dgm:pt>
    <dgm:pt modelId="{A6A56F6D-2427-4B5A-9E72-A1D73EBBE11E}" type="parTrans" cxnId="{4425974F-E911-4326-B1AC-B707FCC9BC8A}">
      <dgm:prSet/>
      <dgm:spPr/>
      <dgm:t>
        <a:bodyPr/>
        <a:lstStyle/>
        <a:p>
          <a:endParaRPr lang="ru-RU"/>
        </a:p>
      </dgm:t>
    </dgm:pt>
    <dgm:pt modelId="{2714E55E-5988-4850-A81B-810F55950ACB}" type="sibTrans" cxnId="{4425974F-E911-4326-B1AC-B707FCC9BC8A}">
      <dgm:prSet/>
      <dgm:spPr/>
      <dgm:t>
        <a:bodyPr/>
        <a:lstStyle/>
        <a:p>
          <a:endParaRPr lang="ru-RU"/>
        </a:p>
      </dgm:t>
    </dgm:pt>
    <dgm:pt modelId="{92A114C3-B1E9-4761-A5F4-B283DE9C65F4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 anchor="ctr" anchorCtr="0"/>
        <a:lstStyle/>
        <a:p>
          <a:pPr algn="ctr"/>
          <a:r>
            <a:rPr lang="uk-UA" sz="1100" dirty="0" smtClean="0"/>
            <a:t>Внутрішня культура</a:t>
          </a:r>
          <a:endParaRPr lang="ru-RU" sz="1100" dirty="0"/>
        </a:p>
      </dgm:t>
    </dgm:pt>
    <dgm:pt modelId="{E413D53E-F9BE-4B70-B0C1-CB1EBF1D05D2}" type="parTrans" cxnId="{A8EAB388-CBB1-40FE-A4EA-FD1F57626CF0}">
      <dgm:prSet/>
      <dgm:spPr/>
      <dgm:t>
        <a:bodyPr/>
        <a:lstStyle/>
        <a:p>
          <a:endParaRPr lang="ru-RU"/>
        </a:p>
      </dgm:t>
    </dgm:pt>
    <dgm:pt modelId="{D637EDEC-D39C-49E4-9850-F70D3315B36C}" type="sibTrans" cxnId="{A8EAB388-CBB1-40FE-A4EA-FD1F57626CF0}">
      <dgm:prSet/>
      <dgm:spPr/>
      <dgm:t>
        <a:bodyPr/>
        <a:lstStyle/>
        <a:p>
          <a:endParaRPr lang="ru-RU"/>
        </a:p>
      </dgm:t>
    </dgm:pt>
    <dgm:pt modelId="{B11C29FF-AE71-4FDE-84C2-ABA78E4E1894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 anchor="ctr" anchorCtr="0"/>
        <a:lstStyle/>
        <a:p>
          <a:pPr algn="ctr"/>
          <a:r>
            <a:rPr lang="uk-UA" sz="1100" dirty="0" smtClean="0"/>
            <a:t>Особиста траєкторія життя  та самореалізація у суспільстві</a:t>
          </a:r>
          <a:endParaRPr lang="ru-RU" sz="1100" dirty="0"/>
        </a:p>
      </dgm:t>
    </dgm:pt>
    <dgm:pt modelId="{A2809D77-7B08-4617-B89E-795E0EF3BFA4}" type="parTrans" cxnId="{F2B8D181-38A2-48C5-8BF9-FF8CA5158892}">
      <dgm:prSet/>
      <dgm:spPr/>
      <dgm:t>
        <a:bodyPr/>
        <a:lstStyle/>
        <a:p>
          <a:endParaRPr lang="ru-RU"/>
        </a:p>
      </dgm:t>
    </dgm:pt>
    <dgm:pt modelId="{62701B6F-731D-4DB5-BDC7-1737A3926368}" type="sibTrans" cxnId="{F2B8D181-38A2-48C5-8BF9-FF8CA5158892}">
      <dgm:prSet/>
      <dgm:spPr/>
      <dgm:t>
        <a:bodyPr/>
        <a:lstStyle/>
        <a:p>
          <a:endParaRPr lang="ru-RU"/>
        </a:p>
      </dgm:t>
    </dgm:pt>
    <dgm:pt modelId="{D9E7D445-D51C-43E7-AB5F-7B008B2EA614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 anchor="ctr" anchorCtr="0"/>
        <a:lstStyle/>
        <a:p>
          <a:pPr algn="ctr"/>
          <a:r>
            <a:rPr lang="uk-UA" sz="1100" dirty="0" smtClean="0"/>
            <a:t>Професійна компетентність</a:t>
          </a:r>
          <a:endParaRPr lang="ru-RU" sz="1100" dirty="0"/>
        </a:p>
      </dgm:t>
    </dgm:pt>
    <dgm:pt modelId="{137FEDC7-C91E-40E4-82B1-312094738411}" type="parTrans" cxnId="{1272AF3C-40A3-4D06-9686-722F2E24B58C}">
      <dgm:prSet/>
      <dgm:spPr/>
      <dgm:t>
        <a:bodyPr/>
        <a:lstStyle/>
        <a:p>
          <a:endParaRPr lang="ru-RU"/>
        </a:p>
      </dgm:t>
    </dgm:pt>
    <dgm:pt modelId="{13C669B4-B893-4BCA-91D8-B310278717AD}" type="sibTrans" cxnId="{1272AF3C-40A3-4D06-9686-722F2E24B58C}">
      <dgm:prSet/>
      <dgm:spPr/>
      <dgm:t>
        <a:bodyPr/>
        <a:lstStyle/>
        <a:p>
          <a:endParaRPr lang="ru-RU"/>
        </a:p>
      </dgm:t>
    </dgm:pt>
    <dgm:pt modelId="{BD527417-0BE9-412A-ADA0-9C58951E39FB}" type="pres">
      <dgm:prSet presAssocID="{96C5EFAE-1B66-4CA2-B06C-D3D38CA77D3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E899EC-36DB-4D40-9150-EC59A8C68AFD}" type="pres">
      <dgm:prSet presAssocID="{487C91ED-C365-424B-8B55-D3ED8097901D}" presName="Name5" presStyleLbl="vennNode1" presStyleIdx="0" presStyleCnt="5" custScaleX="2000000" custScaleY="834336" custLinFactNeighborX="14400" custLinFactNeighborY="4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03C393-3098-45FB-BBC1-77AEBC7C585A}" type="pres">
      <dgm:prSet presAssocID="{BFD22EFB-A6A2-4BC6-A4A6-EA3888962EE4}" presName="space" presStyleCnt="0"/>
      <dgm:spPr/>
    </dgm:pt>
    <dgm:pt modelId="{5C96DB09-9963-47EB-AD90-A604A77D94AF}" type="pres">
      <dgm:prSet presAssocID="{E04C63CE-A642-42DE-BB56-6ECA9B1A4D53}" presName="Name5" presStyleLbl="vennNode1" presStyleIdx="1" presStyleCnt="5" custScaleX="2000000" custScaleY="834336" custLinFactNeighborX="-47425" custLinFactNeighborY="-4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DE2912-B613-48BB-AA8C-C8B2CA73DED6}" type="pres">
      <dgm:prSet presAssocID="{2714E55E-5988-4850-A81B-810F55950ACB}" presName="space" presStyleCnt="0"/>
      <dgm:spPr/>
    </dgm:pt>
    <dgm:pt modelId="{1D05D2B9-3C76-4B67-A386-9555D63E856F}" type="pres">
      <dgm:prSet presAssocID="{92A114C3-B1E9-4761-A5F4-B283DE9C65F4}" presName="Name5" presStyleLbl="vennNode1" presStyleIdx="2" presStyleCnt="5" custScaleX="2000000" custScaleY="834336" custLinFactNeighborX="-35636" custLinFactNeighborY="-4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CB1E6-993A-4F01-8DC4-73FBFB7B0096}" type="pres">
      <dgm:prSet presAssocID="{D637EDEC-D39C-49E4-9850-F70D3315B36C}" presName="space" presStyleCnt="0"/>
      <dgm:spPr/>
    </dgm:pt>
    <dgm:pt modelId="{BF90F87B-21F6-4B3F-8C10-A92226F8DD11}" type="pres">
      <dgm:prSet presAssocID="{B11C29FF-AE71-4FDE-84C2-ABA78E4E1894}" presName="Name5" presStyleLbl="vennNode1" presStyleIdx="3" presStyleCnt="5" custScaleX="2000000" custScaleY="834336" custLinFactNeighborX="36254" custLinFactNeighborY="-1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7640AB-6FD5-42D5-B53C-40ACC1680BFC}" type="pres">
      <dgm:prSet presAssocID="{62701B6F-731D-4DB5-BDC7-1737A3926368}" presName="space" presStyleCnt="0"/>
      <dgm:spPr/>
    </dgm:pt>
    <dgm:pt modelId="{5A7E9524-D0DF-46F7-B5E5-D7C6FB5F4BD3}" type="pres">
      <dgm:prSet presAssocID="{D9E7D445-D51C-43E7-AB5F-7B008B2EA614}" presName="Name5" presStyleLbl="vennNode1" presStyleIdx="4" presStyleCnt="5" custScaleX="2000000" custScaleY="834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5A9CAA-A7C9-4AA8-95E2-DE712E18A2E4}" type="presOf" srcId="{487C91ED-C365-424B-8B55-D3ED8097901D}" destId="{11E899EC-36DB-4D40-9150-EC59A8C68AFD}" srcOrd="0" destOrd="0" presId="urn:microsoft.com/office/officeart/2005/8/layout/venn3"/>
    <dgm:cxn modelId="{A8EAB388-CBB1-40FE-A4EA-FD1F57626CF0}" srcId="{96C5EFAE-1B66-4CA2-B06C-D3D38CA77D35}" destId="{92A114C3-B1E9-4761-A5F4-B283DE9C65F4}" srcOrd="2" destOrd="0" parTransId="{E413D53E-F9BE-4B70-B0C1-CB1EBF1D05D2}" sibTransId="{D637EDEC-D39C-49E4-9850-F70D3315B36C}"/>
    <dgm:cxn modelId="{09F17757-9074-4E9B-8B05-C97C25E87BF9}" type="presOf" srcId="{B11C29FF-AE71-4FDE-84C2-ABA78E4E1894}" destId="{BF90F87B-21F6-4B3F-8C10-A92226F8DD11}" srcOrd="0" destOrd="0" presId="urn:microsoft.com/office/officeart/2005/8/layout/venn3"/>
    <dgm:cxn modelId="{4425974F-E911-4326-B1AC-B707FCC9BC8A}" srcId="{96C5EFAE-1B66-4CA2-B06C-D3D38CA77D35}" destId="{E04C63CE-A642-42DE-BB56-6ECA9B1A4D53}" srcOrd="1" destOrd="0" parTransId="{A6A56F6D-2427-4B5A-9E72-A1D73EBBE11E}" sibTransId="{2714E55E-5988-4850-A81B-810F55950ACB}"/>
    <dgm:cxn modelId="{EC4E155A-AF8E-4D0D-99DD-6D9C66A9460A}" type="presOf" srcId="{92A114C3-B1E9-4761-A5F4-B283DE9C65F4}" destId="{1D05D2B9-3C76-4B67-A386-9555D63E856F}" srcOrd="0" destOrd="0" presId="urn:microsoft.com/office/officeart/2005/8/layout/venn3"/>
    <dgm:cxn modelId="{ADAD8470-3EB1-4DC7-8263-7F18F4CCB88B}" srcId="{96C5EFAE-1B66-4CA2-B06C-D3D38CA77D35}" destId="{487C91ED-C365-424B-8B55-D3ED8097901D}" srcOrd="0" destOrd="0" parTransId="{37981A14-A37B-43D2-9B0E-5D8702118AF5}" sibTransId="{BFD22EFB-A6A2-4BC6-A4A6-EA3888962EE4}"/>
    <dgm:cxn modelId="{1272AF3C-40A3-4D06-9686-722F2E24B58C}" srcId="{96C5EFAE-1B66-4CA2-B06C-D3D38CA77D35}" destId="{D9E7D445-D51C-43E7-AB5F-7B008B2EA614}" srcOrd="4" destOrd="0" parTransId="{137FEDC7-C91E-40E4-82B1-312094738411}" sibTransId="{13C669B4-B893-4BCA-91D8-B310278717AD}"/>
    <dgm:cxn modelId="{372488F2-81F0-4246-B95C-B86AB92BFA2C}" type="presOf" srcId="{D9E7D445-D51C-43E7-AB5F-7B008B2EA614}" destId="{5A7E9524-D0DF-46F7-B5E5-D7C6FB5F4BD3}" srcOrd="0" destOrd="0" presId="urn:microsoft.com/office/officeart/2005/8/layout/venn3"/>
    <dgm:cxn modelId="{1A114319-8189-4061-9ADD-A95DDE47DBCA}" type="presOf" srcId="{96C5EFAE-1B66-4CA2-B06C-D3D38CA77D35}" destId="{BD527417-0BE9-412A-ADA0-9C58951E39FB}" srcOrd="0" destOrd="0" presId="urn:microsoft.com/office/officeart/2005/8/layout/venn3"/>
    <dgm:cxn modelId="{F2B8D181-38A2-48C5-8BF9-FF8CA5158892}" srcId="{96C5EFAE-1B66-4CA2-B06C-D3D38CA77D35}" destId="{B11C29FF-AE71-4FDE-84C2-ABA78E4E1894}" srcOrd="3" destOrd="0" parTransId="{A2809D77-7B08-4617-B89E-795E0EF3BFA4}" sibTransId="{62701B6F-731D-4DB5-BDC7-1737A3926368}"/>
    <dgm:cxn modelId="{63AA3CBC-C6EA-4B2C-947D-D7B1514CB01D}" type="presOf" srcId="{E04C63CE-A642-42DE-BB56-6ECA9B1A4D53}" destId="{5C96DB09-9963-47EB-AD90-A604A77D94AF}" srcOrd="0" destOrd="0" presId="urn:microsoft.com/office/officeart/2005/8/layout/venn3"/>
    <dgm:cxn modelId="{0BC62504-A7BC-49A9-96BC-5A8AD9F356D0}" type="presParOf" srcId="{BD527417-0BE9-412A-ADA0-9C58951E39FB}" destId="{11E899EC-36DB-4D40-9150-EC59A8C68AFD}" srcOrd="0" destOrd="0" presId="urn:microsoft.com/office/officeart/2005/8/layout/venn3"/>
    <dgm:cxn modelId="{F789EBCD-731C-4428-BB0B-692FBFE911C9}" type="presParOf" srcId="{BD527417-0BE9-412A-ADA0-9C58951E39FB}" destId="{5003C393-3098-45FB-BBC1-77AEBC7C585A}" srcOrd="1" destOrd="0" presId="urn:microsoft.com/office/officeart/2005/8/layout/venn3"/>
    <dgm:cxn modelId="{17613DA0-80FC-4C0B-BC7B-844B3A22A146}" type="presParOf" srcId="{BD527417-0BE9-412A-ADA0-9C58951E39FB}" destId="{5C96DB09-9963-47EB-AD90-A604A77D94AF}" srcOrd="2" destOrd="0" presId="urn:microsoft.com/office/officeart/2005/8/layout/venn3"/>
    <dgm:cxn modelId="{C625DD61-3E81-4FC0-BADF-AEE79B5801D3}" type="presParOf" srcId="{BD527417-0BE9-412A-ADA0-9C58951E39FB}" destId="{B3DE2912-B613-48BB-AA8C-C8B2CA73DED6}" srcOrd="3" destOrd="0" presId="urn:microsoft.com/office/officeart/2005/8/layout/venn3"/>
    <dgm:cxn modelId="{BA57954D-9E79-4CB6-A2EB-468CFE068416}" type="presParOf" srcId="{BD527417-0BE9-412A-ADA0-9C58951E39FB}" destId="{1D05D2B9-3C76-4B67-A386-9555D63E856F}" srcOrd="4" destOrd="0" presId="urn:microsoft.com/office/officeart/2005/8/layout/venn3"/>
    <dgm:cxn modelId="{7F29FCDF-5105-4A80-AC66-698D4B7F90ED}" type="presParOf" srcId="{BD527417-0BE9-412A-ADA0-9C58951E39FB}" destId="{72FCB1E6-993A-4F01-8DC4-73FBFB7B0096}" srcOrd="5" destOrd="0" presId="urn:microsoft.com/office/officeart/2005/8/layout/venn3"/>
    <dgm:cxn modelId="{E656CCA8-1228-4910-9ED8-90E6B93E9611}" type="presParOf" srcId="{BD527417-0BE9-412A-ADA0-9C58951E39FB}" destId="{BF90F87B-21F6-4B3F-8C10-A92226F8DD11}" srcOrd="6" destOrd="0" presId="urn:microsoft.com/office/officeart/2005/8/layout/venn3"/>
    <dgm:cxn modelId="{79289F5D-243B-4C3E-AD42-2DB7E38B53F0}" type="presParOf" srcId="{BD527417-0BE9-412A-ADA0-9C58951E39FB}" destId="{5A7640AB-6FD5-42D5-B53C-40ACC1680BFC}" srcOrd="7" destOrd="0" presId="urn:microsoft.com/office/officeart/2005/8/layout/venn3"/>
    <dgm:cxn modelId="{7974272E-C57C-40E3-A95A-1CD451841C3C}" type="presParOf" srcId="{BD527417-0BE9-412A-ADA0-9C58951E39FB}" destId="{5A7E9524-D0DF-46F7-B5E5-D7C6FB5F4BD3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2D2BED6-ACAB-4673-BCF8-0BAB1514C758}" type="doc">
      <dgm:prSet loTypeId="urn:microsoft.com/office/officeart/2005/8/layout/matrix3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6A6FBA6-C312-417A-A37B-D750DF29146E}">
      <dgm:prSet phldrT="[Текст]"/>
      <dgm:spPr/>
      <dgm:t>
        <a:bodyPr anchor="t"/>
        <a:lstStyle/>
        <a:p>
          <a:r>
            <a:rPr lang="uk-UA" b="1" dirty="0" smtClean="0"/>
            <a:t>Соціально-професійні компетентності</a:t>
          </a:r>
          <a:endParaRPr lang="ru-RU" b="1" dirty="0"/>
        </a:p>
      </dgm:t>
    </dgm:pt>
    <dgm:pt modelId="{1692E6B0-B21A-4E4E-AD5A-4F1AE8B97347}" type="parTrans" cxnId="{8D6D7632-99F5-4DD4-BD6A-DF13CD8A6097}">
      <dgm:prSet/>
      <dgm:spPr/>
      <dgm:t>
        <a:bodyPr/>
        <a:lstStyle/>
        <a:p>
          <a:endParaRPr lang="ru-RU"/>
        </a:p>
      </dgm:t>
    </dgm:pt>
    <dgm:pt modelId="{7C383119-5C8B-4364-9C81-679FAF9BC378}" type="sibTrans" cxnId="{8D6D7632-99F5-4DD4-BD6A-DF13CD8A6097}">
      <dgm:prSet/>
      <dgm:spPr/>
      <dgm:t>
        <a:bodyPr/>
        <a:lstStyle/>
        <a:p>
          <a:endParaRPr lang="ru-RU"/>
        </a:p>
      </dgm:t>
    </dgm:pt>
    <dgm:pt modelId="{78E518BA-6CC1-4203-8FCF-DE7DC700F055}">
      <dgm:prSet phldrT="[Текст]"/>
      <dgm:spPr/>
      <dgm:t>
        <a:bodyPr anchor="t"/>
        <a:lstStyle/>
        <a:p>
          <a:r>
            <a:rPr lang="uk-UA" b="1" dirty="0" smtClean="0"/>
            <a:t>Соціальні компетентності</a:t>
          </a:r>
          <a:endParaRPr lang="ru-RU" b="1" dirty="0"/>
        </a:p>
      </dgm:t>
    </dgm:pt>
    <dgm:pt modelId="{802D18C1-67C4-44E4-B2AE-7C6B47FDF96A}" type="parTrans" cxnId="{45A06165-5821-4EB9-BE0E-6AC313F4CF4F}">
      <dgm:prSet/>
      <dgm:spPr/>
      <dgm:t>
        <a:bodyPr/>
        <a:lstStyle/>
        <a:p>
          <a:endParaRPr lang="ru-RU"/>
        </a:p>
      </dgm:t>
    </dgm:pt>
    <dgm:pt modelId="{6C5019AB-9DBB-4425-A521-07E511438B8B}" type="sibTrans" cxnId="{45A06165-5821-4EB9-BE0E-6AC313F4CF4F}">
      <dgm:prSet/>
      <dgm:spPr/>
      <dgm:t>
        <a:bodyPr/>
        <a:lstStyle/>
        <a:p>
          <a:endParaRPr lang="ru-RU"/>
        </a:p>
      </dgm:t>
    </dgm:pt>
    <dgm:pt modelId="{683B4B2C-0DCA-43F5-B6E1-FC617BB0EB35}">
      <dgm:prSet phldrT="[Текст]"/>
      <dgm:spPr/>
      <dgm:t>
        <a:bodyPr anchor="b"/>
        <a:lstStyle/>
        <a:p>
          <a:r>
            <a:rPr lang="uk-UA" b="1" dirty="0" smtClean="0"/>
            <a:t>Особистісно-світоглядні компетентності</a:t>
          </a:r>
          <a:endParaRPr lang="ru-RU" b="1" dirty="0"/>
        </a:p>
      </dgm:t>
    </dgm:pt>
    <dgm:pt modelId="{EF061C2F-47F3-4659-A506-14778C05AEE6}" type="parTrans" cxnId="{F5F44651-42D3-4AF7-8C61-4CE61AFB73A3}">
      <dgm:prSet/>
      <dgm:spPr/>
      <dgm:t>
        <a:bodyPr/>
        <a:lstStyle/>
        <a:p>
          <a:endParaRPr lang="ru-RU"/>
        </a:p>
      </dgm:t>
    </dgm:pt>
    <dgm:pt modelId="{5B86B386-09F9-4129-AF69-884D61ECFCB6}" type="sibTrans" cxnId="{F5F44651-42D3-4AF7-8C61-4CE61AFB73A3}">
      <dgm:prSet/>
      <dgm:spPr/>
      <dgm:t>
        <a:bodyPr/>
        <a:lstStyle/>
        <a:p>
          <a:endParaRPr lang="ru-RU"/>
        </a:p>
      </dgm:t>
    </dgm:pt>
    <dgm:pt modelId="{2A9D1A06-C94A-46F4-B405-9AA615E4509D}">
      <dgm:prSet phldrT="[Текст]"/>
      <dgm:spPr/>
      <dgm:t>
        <a:bodyPr anchor="b"/>
        <a:lstStyle/>
        <a:p>
          <a:r>
            <a:rPr lang="uk-UA" b="1" dirty="0" smtClean="0"/>
            <a:t>Особистісно-якісні компетентності</a:t>
          </a:r>
          <a:endParaRPr lang="ru-RU" b="1" dirty="0"/>
        </a:p>
      </dgm:t>
    </dgm:pt>
    <dgm:pt modelId="{1D0E534C-9ACE-4764-A7D8-BAE71C885147}" type="parTrans" cxnId="{0E573214-A51E-4335-9968-0CF5CDD18C29}">
      <dgm:prSet/>
      <dgm:spPr/>
      <dgm:t>
        <a:bodyPr/>
        <a:lstStyle/>
        <a:p>
          <a:endParaRPr lang="ru-RU"/>
        </a:p>
      </dgm:t>
    </dgm:pt>
    <dgm:pt modelId="{AF1A2877-A40D-4C5A-8F9F-08340925E302}" type="sibTrans" cxnId="{0E573214-A51E-4335-9968-0CF5CDD18C29}">
      <dgm:prSet/>
      <dgm:spPr/>
      <dgm:t>
        <a:bodyPr/>
        <a:lstStyle/>
        <a:p>
          <a:endParaRPr lang="ru-RU"/>
        </a:p>
      </dgm:t>
    </dgm:pt>
    <dgm:pt modelId="{CBC39F9F-A853-40A4-9ED3-BB0F16EF2B0E}" type="pres">
      <dgm:prSet presAssocID="{22D2BED6-ACAB-4673-BCF8-0BAB1514C75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B1F412-541D-46E2-AA38-5205852A66DB}" type="pres">
      <dgm:prSet presAssocID="{22D2BED6-ACAB-4673-BCF8-0BAB1514C758}" presName="diamond" presStyleLbl="bgShp" presStyleIdx="0" presStyleCnt="1"/>
      <dgm:spPr/>
    </dgm:pt>
    <dgm:pt modelId="{4B1F51A2-B3CF-4874-B49E-8696341F2C95}" type="pres">
      <dgm:prSet presAssocID="{22D2BED6-ACAB-4673-BCF8-0BAB1514C758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C69AC7-9037-4159-AB70-28EC5E81A6FD}" type="pres">
      <dgm:prSet presAssocID="{22D2BED6-ACAB-4673-BCF8-0BAB1514C758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ADDAC-8043-4005-AA8E-0209B0BAEE16}" type="pres">
      <dgm:prSet presAssocID="{22D2BED6-ACAB-4673-BCF8-0BAB1514C758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5AD5A-1FFF-4956-A4E3-0A94BE99F015}" type="pres">
      <dgm:prSet presAssocID="{22D2BED6-ACAB-4673-BCF8-0BAB1514C758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F44651-42D3-4AF7-8C61-4CE61AFB73A3}" srcId="{22D2BED6-ACAB-4673-BCF8-0BAB1514C758}" destId="{683B4B2C-0DCA-43F5-B6E1-FC617BB0EB35}" srcOrd="2" destOrd="0" parTransId="{EF061C2F-47F3-4659-A506-14778C05AEE6}" sibTransId="{5B86B386-09F9-4129-AF69-884D61ECFCB6}"/>
    <dgm:cxn modelId="{9B862B5D-90B8-43D3-8125-B3E3F8AB342A}" type="presOf" srcId="{2A9D1A06-C94A-46F4-B405-9AA615E4509D}" destId="{BC95AD5A-1FFF-4956-A4E3-0A94BE99F015}" srcOrd="0" destOrd="0" presId="urn:microsoft.com/office/officeart/2005/8/layout/matrix3"/>
    <dgm:cxn modelId="{45A06165-5821-4EB9-BE0E-6AC313F4CF4F}" srcId="{22D2BED6-ACAB-4673-BCF8-0BAB1514C758}" destId="{78E518BA-6CC1-4203-8FCF-DE7DC700F055}" srcOrd="1" destOrd="0" parTransId="{802D18C1-67C4-44E4-B2AE-7C6B47FDF96A}" sibTransId="{6C5019AB-9DBB-4425-A521-07E511438B8B}"/>
    <dgm:cxn modelId="{26DC9BF1-B2A4-4D4B-97CC-D1BD91B813E3}" type="presOf" srcId="{683B4B2C-0DCA-43F5-B6E1-FC617BB0EB35}" destId="{CC9ADDAC-8043-4005-AA8E-0209B0BAEE16}" srcOrd="0" destOrd="0" presId="urn:microsoft.com/office/officeart/2005/8/layout/matrix3"/>
    <dgm:cxn modelId="{18924811-F1BE-40E0-8739-282CB0DBEF61}" type="presOf" srcId="{78E518BA-6CC1-4203-8FCF-DE7DC700F055}" destId="{3EC69AC7-9037-4159-AB70-28EC5E81A6FD}" srcOrd="0" destOrd="0" presId="urn:microsoft.com/office/officeart/2005/8/layout/matrix3"/>
    <dgm:cxn modelId="{8D6D7632-99F5-4DD4-BD6A-DF13CD8A6097}" srcId="{22D2BED6-ACAB-4673-BCF8-0BAB1514C758}" destId="{A6A6FBA6-C312-417A-A37B-D750DF29146E}" srcOrd="0" destOrd="0" parTransId="{1692E6B0-B21A-4E4E-AD5A-4F1AE8B97347}" sibTransId="{7C383119-5C8B-4364-9C81-679FAF9BC378}"/>
    <dgm:cxn modelId="{0E573214-A51E-4335-9968-0CF5CDD18C29}" srcId="{22D2BED6-ACAB-4673-BCF8-0BAB1514C758}" destId="{2A9D1A06-C94A-46F4-B405-9AA615E4509D}" srcOrd="3" destOrd="0" parTransId="{1D0E534C-9ACE-4764-A7D8-BAE71C885147}" sibTransId="{AF1A2877-A40D-4C5A-8F9F-08340925E302}"/>
    <dgm:cxn modelId="{C682C4AE-4D95-471A-862C-764DE7388B71}" type="presOf" srcId="{22D2BED6-ACAB-4673-BCF8-0BAB1514C758}" destId="{CBC39F9F-A853-40A4-9ED3-BB0F16EF2B0E}" srcOrd="0" destOrd="0" presId="urn:microsoft.com/office/officeart/2005/8/layout/matrix3"/>
    <dgm:cxn modelId="{8824262D-5C23-4BA4-B773-214A58C8920E}" type="presOf" srcId="{A6A6FBA6-C312-417A-A37B-D750DF29146E}" destId="{4B1F51A2-B3CF-4874-B49E-8696341F2C95}" srcOrd="0" destOrd="0" presId="urn:microsoft.com/office/officeart/2005/8/layout/matrix3"/>
    <dgm:cxn modelId="{F529B2E8-4CBA-49BB-AC07-9CEF79FB82C6}" type="presParOf" srcId="{CBC39F9F-A853-40A4-9ED3-BB0F16EF2B0E}" destId="{80B1F412-541D-46E2-AA38-5205852A66DB}" srcOrd="0" destOrd="0" presId="urn:microsoft.com/office/officeart/2005/8/layout/matrix3"/>
    <dgm:cxn modelId="{C9B4BFDF-BF4E-4290-BC7F-50CD8F39DB62}" type="presParOf" srcId="{CBC39F9F-A853-40A4-9ED3-BB0F16EF2B0E}" destId="{4B1F51A2-B3CF-4874-B49E-8696341F2C95}" srcOrd="1" destOrd="0" presId="urn:microsoft.com/office/officeart/2005/8/layout/matrix3"/>
    <dgm:cxn modelId="{B2FF48E5-5CB4-4076-BBA9-F3E0BC88E5A1}" type="presParOf" srcId="{CBC39F9F-A853-40A4-9ED3-BB0F16EF2B0E}" destId="{3EC69AC7-9037-4159-AB70-28EC5E81A6FD}" srcOrd="2" destOrd="0" presId="urn:microsoft.com/office/officeart/2005/8/layout/matrix3"/>
    <dgm:cxn modelId="{1AD48B09-2835-4F33-887E-A9A743EDCDC8}" type="presParOf" srcId="{CBC39F9F-A853-40A4-9ED3-BB0F16EF2B0E}" destId="{CC9ADDAC-8043-4005-AA8E-0209B0BAEE16}" srcOrd="3" destOrd="0" presId="urn:microsoft.com/office/officeart/2005/8/layout/matrix3"/>
    <dgm:cxn modelId="{C373674C-A9BA-4C85-A5F6-844696C79A67}" type="presParOf" srcId="{CBC39F9F-A853-40A4-9ED3-BB0F16EF2B0E}" destId="{BC95AD5A-1FFF-4956-A4E3-0A94BE99F01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1B2B7-F506-445D-96D5-2100D1797679}">
      <dsp:nvSpPr>
        <dsp:cNvPr id="0" name=""/>
        <dsp:cNvSpPr/>
      </dsp:nvSpPr>
      <dsp:spPr>
        <a:xfrm>
          <a:off x="2436270" y="0"/>
          <a:ext cx="2436270" cy="2436270"/>
        </a:xfrm>
        <a:prstGeom prst="triangle">
          <a:avLst/>
        </a:prstGeom>
        <a:solidFill>
          <a:srgbClr val="9BBB59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noProof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вчити вчитись</a:t>
          </a:r>
          <a:endParaRPr lang="uk-UA" sz="2000" kern="1200" noProof="0" dirty="0">
            <a:solidFill>
              <a:schemeClr val="bg1"/>
            </a:solidFill>
          </a:endParaRPr>
        </a:p>
      </dsp:txBody>
      <dsp:txXfrm>
        <a:off x="3045338" y="1218135"/>
        <a:ext cx="1218135" cy="1218135"/>
      </dsp:txXfrm>
    </dsp:sp>
    <dsp:sp modelId="{EE8F99E0-19FA-4B53-9A08-4C9ACC0EFB15}">
      <dsp:nvSpPr>
        <dsp:cNvPr id="0" name=""/>
        <dsp:cNvSpPr/>
      </dsp:nvSpPr>
      <dsp:spPr>
        <a:xfrm>
          <a:off x="1218135" y="2436270"/>
          <a:ext cx="2436270" cy="2436270"/>
        </a:xfrm>
        <a:prstGeom prst="triangle">
          <a:avLst/>
        </a:prstGeom>
        <a:solidFill>
          <a:srgbClr val="9BBB59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noProof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вчити жити разом</a:t>
          </a:r>
          <a:endParaRPr lang="uk-UA" sz="2000" kern="1200" noProof="0" dirty="0">
            <a:solidFill>
              <a:schemeClr val="bg1"/>
            </a:solidFill>
          </a:endParaRPr>
        </a:p>
      </dsp:txBody>
      <dsp:txXfrm>
        <a:off x="1827203" y="3654405"/>
        <a:ext cx="1218135" cy="1218135"/>
      </dsp:txXfrm>
    </dsp:sp>
    <dsp:sp modelId="{978C1E44-C02B-4CC5-B892-F0FF8D4298D8}">
      <dsp:nvSpPr>
        <dsp:cNvPr id="0" name=""/>
        <dsp:cNvSpPr/>
      </dsp:nvSpPr>
      <dsp:spPr>
        <a:xfrm rot="10800000">
          <a:off x="2436270" y="2436270"/>
          <a:ext cx="2436270" cy="2436270"/>
        </a:xfrm>
        <a:prstGeom prst="triangle">
          <a:avLst/>
        </a:prstGeom>
        <a:solidFill>
          <a:srgbClr val="608CAB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bg1"/>
            </a:solidFill>
          </a:endParaRPr>
        </a:p>
      </dsp:txBody>
      <dsp:txXfrm rot="10800000">
        <a:off x="3045337" y="2436270"/>
        <a:ext cx="1218135" cy="1218135"/>
      </dsp:txXfrm>
    </dsp:sp>
    <dsp:sp modelId="{AA197488-A8FC-43A7-BCED-C40F142775CE}">
      <dsp:nvSpPr>
        <dsp:cNvPr id="0" name=""/>
        <dsp:cNvSpPr/>
      </dsp:nvSpPr>
      <dsp:spPr>
        <a:xfrm>
          <a:off x="3654406" y="2436270"/>
          <a:ext cx="2436270" cy="2436270"/>
        </a:xfrm>
        <a:prstGeom prst="triangle">
          <a:avLst/>
        </a:prstGeom>
        <a:solidFill>
          <a:srgbClr val="9BBB59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noProof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вчити жити</a:t>
          </a:r>
          <a:endParaRPr lang="uk-UA" sz="2000" kern="1200" noProof="0" dirty="0">
            <a:solidFill>
              <a:schemeClr val="bg1"/>
            </a:solidFill>
          </a:endParaRPr>
        </a:p>
      </dsp:txBody>
      <dsp:txXfrm>
        <a:off x="4263474" y="3654405"/>
        <a:ext cx="1218135" cy="12181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F1809-B5A6-4852-BE74-5AE41542CCA5}">
      <dsp:nvSpPr>
        <dsp:cNvPr id="0" name=""/>
        <dsp:cNvSpPr/>
      </dsp:nvSpPr>
      <dsp:spPr>
        <a:xfrm>
          <a:off x="109540" y="1040"/>
          <a:ext cx="6372219" cy="792801"/>
        </a:xfrm>
        <a:prstGeom prst="roundRect">
          <a:avLst>
            <a:gd name="adj" fmla="val 10000"/>
          </a:avLst>
        </a:prstGeom>
        <a:solidFill>
          <a:srgbClr val="608CAB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Функції компетентнісного підходу: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760" y="24260"/>
        <a:ext cx="6325779" cy="746361"/>
      </dsp:txXfrm>
    </dsp:sp>
    <dsp:sp modelId="{FBC1DC73-FC62-4A62-99DA-D924377930FE}">
      <dsp:nvSpPr>
        <dsp:cNvPr id="0" name=""/>
        <dsp:cNvSpPr/>
      </dsp:nvSpPr>
      <dsp:spPr>
        <a:xfrm>
          <a:off x="1007704" y="1117463"/>
          <a:ext cx="430966" cy="430966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19FA98-D570-4E24-AAA8-5106C33614F5}">
      <dsp:nvSpPr>
        <dsp:cNvPr id="0" name=""/>
        <dsp:cNvSpPr/>
      </dsp:nvSpPr>
      <dsp:spPr>
        <a:xfrm>
          <a:off x="1667157" y="936546"/>
          <a:ext cx="3916438" cy="792801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операціональна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05865" y="975254"/>
        <a:ext cx="3839022" cy="715385"/>
      </dsp:txXfrm>
    </dsp:sp>
    <dsp:sp modelId="{D69C0F45-DD5E-47B4-AD5A-84F6745E508D}">
      <dsp:nvSpPr>
        <dsp:cNvPr id="0" name=""/>
        <dsp:cNvSpPr/>
      </dsp:nvSpPr>
      <dsp:spPr>
        <a:xfrm>
          <a:off x="1007704" y="2005400"/>
          <a:ext cx="430966" cy="430966"/>
        </a:xfrm>
        <a:prstGeom prst="roundRect">
          <a:avLst>
            <a:gd name="adj" fmla="val 16670"/>
          </a:avLst>
        </a:prstGeom>
        <a:solidFill>
          <a:srgbClr val="608CAB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2AA32-222F-4505-A0C3-6BABB449E121}">
      <dsp:nvSpPr>
        <dsp:cNvPr id="0" name=""/>
        <dsp:cNvSpPr/>
      </dsp:nvSpPr>
      <dsp:spPr>
        <a:xfrm>
          <a:off x="1667157" y="1824483"/>
          <a:ext cx="3916438" cy="792801"/>
        </a:xfrm>
        <a:prstGeom prst="roundRect">
          <a:avLst>
            <a:gd name="adj" fmla="val 16670"/>
          </a:avLst>
        </a:prstGeom>
        <a:solidFill>
          <a:srgbClr val="608CAB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діяльнісно-технологічна </a:t>
          </a:r>
        </a:p>
      </dsp:txBody>
      <dsp:txXfrm>
        <a:off x="1705865" y="1863191"/>
        <a:ext cx="3839022" cy="715385"/>
      </dsp:txXfrm>
    </dsp:sp>
    <dsp:sp modelId="{CC264238-78CB-4A3F-9F29-F21CA3372E66}">
      <dsp:nvSpPr>
        <dsp:cNvPr id="0" name=""/>
        <dsp:cNvSpPr/>
      </dsp:nvSpPr>
      <dsp:spPr>
        <a:xfrm>
          <a:off x="1007704" y="2893338"/>
          <a:ext cx="430966" cy="430966"/>
        </a:xfrm>
        <a:prstGeom prst="roundRect">
          <a:avLst>
            <a:gd name="adj" fmla="val 16670"/>
          </a:avLst>
        </a:prstGeom>
        <a:solidFill>
          <a:srgbClr val="5CB37C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9B0CF-D085-4E23-A6C8-CDA5CA33E8C7}">
      <dsp:nvSpPr>
        <dsp:cNvPr id="0" name=""/>
        <dsp:cNvSpPr/>
      </dsp:nvSpPr>
      <dsp:spPr>
        <a:xfrm>
          <a:off x="1667157" y="2712420"/>
          <a:ext cx="3916438" cy="792801"/>
        </a:xfrm>
        <a:prstGeom prst="roundRect">
          <a:avLst>
            <a:gd name="adj" fmla="val 16670"/>
          </a:avLst>
        </a:prstGeom>
        <a:solidFill>
          <a:srgbClr val="5CB37C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виховна </a:t>
          </a:r>
        </a:p>
      </dsp:txBody>
      <dsp:txXfrm>
        <a:off x="1705865" y="2751128"/>
        <a:ext cx="3839022" cy="715385"/>
      </dsp:txXfrm>
    </dsp:sp>
    <dsp:sp modelId="{61BF0D88-4192-4412-B8A3-164949E3AAB5}">
      <dsp:nvSpPr>
        <dsp:cNvPr id="0" name=""/>
        <dsp:cNvSpPr/>
      </dsp:nvSpPr>
      <dsp:spPr>
        <a:xfrm>
          <a:off x="1007704" y="3781275"/>
          <a:ext cx="430966" cy="430966"/>
        </a:xfrm>
        <a:prstGeom prst="roundRect">
          <a:avLst>
            <a:gd name="adj" fmla="val 16670"/>
          </a:avLst>
        </a:prstGeom>
        <a:solidFill>
          <a:srgbClr val="9BBB59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5D360B-FD03-4D4A-8E0B-D983B3FF1919}">
      <dsp:nvSpPr>
        <dsp:cNvPr id="0" name=""/>
        <dsp:cNvSpPr/>
      </dsp:nvSpPr>
      <dsp:spPr>
        <a:xfrm>
          <a:off x="1667157" y="3600358"/>
          <a:ext cx="3916438" cy="792801"/>
        </a:xfrm>
        <a:prstGeom prst="roundRect">
          <a:avLst>
            <a:gd name="adj" fmla="val 16670"/>
          </a:avLst>
        </a:prstGeom>
        <a:solidFill>
          <a:srgbClr val="9BBB59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діагностична </a:t>
          </a:r>
        </a:p>
      </dsp:txBody>
      <dsp:txXfrm>
        <a:off x="1705865" y="3639066"/>
        <a:ext cx="3839022" cy="7153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69825-0803-4172-9275-1E002800D96A}">
      <dsp:nvSpPr>
        <dsp:cNvPr id="0" name=""/>
        <dsp:cNvSpPr/>
      </dsp:nvSpPr>
      <dsp:spPr>
        <a:xfrm>
          <a:off x="4956305" y="3024916"/>
          <a:ext cx="2458255" cy="1586452"/>
        </a:xfrm>
        <a:prstGeom prst="roundRect">
          <a:avLst>
            <a:gd name="adj" fmla="val 10000"/>
          </a:avLst>
        </a:prstGeom>
        <a:solidFill>
          <a:srgbClr val="E2FF79"/>
        </a:solidFill>
        <a:ln w="6350" cap="flat" cmpd="sng" algn="in">
          <a:solidFill>
            <a:schemeClr val="tx1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Індивідуально-особистісні спроможності та вміння,рефлективна діяльність дитини.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28631" y="3456378"/>
        <a:ext cx="1651080" cy="1120141"/>
      </dsp:txXfrm>
    </dsp:sp>
    <dsp:sp modelId="{C5880F63-2575-45C2-B33F-881DE8898827}">
      <dsp:nvSpPr>
        <dsp:cNvPr id="0" name=""/>
        <dsp:cNvSpPr/>
      </dsp:nvSpPr>
      <dsp:spPr>
        <a:xfrm>
          <a:off x="0" y="2994127"/>
          <a:ext cx="2458255" cy="1592392"/>
        </a:xfrm>
        <a:prstGeom prst="roundRect">
          <a:avLst>
            <a:gd name="adj" fmla="val 10000"/>
          </a:avLst>
        </a:prstGeom>
        <a:solidFill>
          <a:srgbClr val="E2FF79"/>
        </a:solidFill>
        <a:ln w="6350" cap="flat" cmpd="sng" algn="in">
          <a:solidFill>
            <a:schemeClr val="tx1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Побудова особистої  життєвої траєкторії в орієнтації на національні, європейські та світові запити.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80" y="3427205"/>
        <a:ext cx="1650818" cy="1124334"/>
      </dsp:txXfrm>
    </dsp:sp>
    <dsp:sp modelId="{60710F48-1881-4874-95C4-5DC2685D1498}">
      <dsp:nvSpPr>
        <dsp:cNvPr id="0" name=""/>
        <dsp:cNvSpPr/>
      </dsp:nvSpPr>
      <dsp:spPr>
        <a:xfrm>
          <a:off x="5028308" y="92955"/>
          <a:ext cx="2370790" cy="1520718"/>
        </a:xfrm>
        <a:prstGeom prst="roundRect">
          <a:avLst>
            <a:gd name="adj" fmla="val 10000"/>
          </a:avLst>
        </a:prstGeom>
        <a:solidFill>
          <a:srgbClr val="E2FF79"/>
        </a:solidFill>
        <a:ln w="6350" cap="flat" cmpd="sng" algn="in">
          <a:solidFill>
            <a:schemeClr val="tx1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Загальні навички та вміння комунікативної  культури спілкування  та ціннісних орієнтацій.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72950" y="126360"/>
        <a:ext cx="1592743" cy="1073729"/>
      </dsp:txXfrm>
    </dsp:sp>
    <dsp:sp modelId="{6E46A3DE-9D4C-4498-96C2-3DC581741AF4}">
      <dsp:nvSpPr>
        <dsp:cNvPr id="0" name=""/>
        <dsp:cNvSpPr/>
      </dsp:nvSpPr>
      <dsp:spPr>
        <a:xfrm>
          <a:off x="0" y="88266"/>
          <a:ext cx="2458255" cy="1592392"/>
        </a:xfrm>
        <a:prstGeom prst="roundRect">
          <a:avLst>
            <a:gd name="adj" fmla="val 10000"/>
          </a:avLst>
        </a:prstGeom>
        <a:solidFill>
          <a:srgbClr val="E2FF79"/>
        </a:solidFill>
        <a:ln w="6350" cap="flat" cmpd="sng" algn="in">
          <a:solidFill>
            <a:schemeClr val="tx1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Оволодіння та застосування предметних знань, вмінь та навичок у конкретному виді діяльності.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80" y="123246"/>
        <a:ext cx="1650818" cy="1124334"/>
      </dsp:txXfrm>
    </dsp:sp>
    <dsp:sp modelId="{F960DF60-8B8B-4AFE-92F8-26E61CC6498D}">
      <dsp:nvSpPr>
        <dsp:cNvPr id="0" name=""/>
        <dsp:cNvSpPr/>
      </dsp:nvSpPr>
      <dsp:spPr>
        <a:xfrm>
          <a:off x="1527701" y="283644"/>
          <a:ext cx="2154705" cy="2154705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Спеціально-професійні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58799" y="914742"/>
        <a:ext cx="1523607" cy="1523607"/>
      </dsp:txXfrm>
    </dsp:sp>
    <dsp:sp modelId="{79488E0C-7D74-41AA-A01A-988ECC75BA76}">
      <dsp:nvSpPr>
        <dsp:cNvPr id="0" name=""/>
        <dsp:cNvSpPr/>
      </dsp:nvSpPr>
      <dsp:spPr>
        <a:xfrm rot="5400000">
          <a:off x="3797467" y="291509"/>
          <a:ext cx="2154705" cy="2154705"/>
        </a:xfrm>
        <a:prstGeom prst="pieWedg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Соціальні (загально-культурні)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797467" y="922607"/>
        <a:ext cx="1523607" cy="1523607"/>
      </dsp:txXfrm>
    </dsp:sp>
    <dsp:sp modelId="{DCFBB568-A67E-47E9-B17B-6A796BE2A469}">
      <dsp:nvSpPr>
        <dsp:cNvPr id="0" name=""/>
        <dsp:cNvSpPr/>
      </dsp:nvSpPr>
      <dsp:spPr>
        <a:xfrm rot="10800000">
          <a:off x="3781931" y="2537875"/>
          <a:ext cx="2154705" cy="2154705"/>
        </a:xfrm>
        <a:prstGeom prst="pieWedg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Особистісно-якісні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781931" y="2537875"/>
        <a:ext cx="1523607" cy="1523607"/>
      </dsp:txXfrm>
    </dsp:sp>
    <dsp:sp modelId="{CA4228EB-DC1D-46A3-9BC7-21D0C069E54C}">
      <dsp:nvSpPr>
        <dsp:cNvPr id="0" name=""/>
        <dsp:cNvSpPr/>
      </dsp:nvSpPr>
      <dsp:spPr>
        <a:xfrm rot="16200000">
          <a:off x="1509494" y="2558388"/>
          <a:ext cx="2154705" cy="2154705"/>
        </a:xfrm>
        <a:prstGeom prst="pieWedg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Особистісно-світоглядні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2140592" y="2558388"/>
        <a:ext cx="1523607" cy="1523607"/>
      </dsp:txXfrm>
    </dsp:sp>
    <dsp:sp modelId="{3ABA9C66-2504-4681-AACB-29172E08A945}">
      <dsp:nvSpPr>
        <dsp:cNvPr id="0" name=""/>
        <dsp:cNvSpPr/>
      </dsp:nvSpPr>
      <dsp:spPr>
        <a:xfrm>
          <a:off x="3360196" y="2040252"/>
          <a:ext cx="743945" cy="646909"/>
        </a:xfrm>
        <a:prstGeom prst="circular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FE66B6-6AD6-4B20-A935-C56C805979D9}">
      <dsp:nvSpPr>
        <dsp:cNvPr id="0" name=""/>
        <dsp:cNvSpPr/>
      </dsp:nvSpPr>
      <dsp:spPr>
        <a:xfrm rot="10800000">
          <a:off x="3360196" y="2289063"/>
          <a:ext cx="743945" cy="646909"/>
        </a:xfrm>
        <a:prstGeom prst="circular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EC083-88AB-4572-AD3B-74998E33F25B}">
      <dsp:nvSpPr>
        <dsp:cNvPr id="0" name=""/>
        <dsp:cNvSpPr/>
      </dsp:nvSpPr>
      <dsp:spPr>
        <a:xfrm>
          <a:off x="0" y="726077"/>
          <a:ext cx="6696744" cy="234680"/>
        </a:xfrm>
        <a:prstGeom prst="rect">
          <a:avLst/>
        </a:prstGeom>
        <a:gradFill rotWithShape="1">
          <a:gsLst>
            <a:gs pos="0">
              <a:schemeClr val="accent5">
                <a:tint val="67000"/>
                <a:satMod val="105000"/>
                <a:lumMod val="110000"/>
              </a:schemeClr>
            </a:gs>
            <a:gs pos="50000">
              <a:schemeClr val="accent5">
                <a:tint val="73000"/>
                <a:satMod val="103000"/>
                <a:lumMod val="105000"/>
              </a:schemeClr>
            </a:gs>
            <a:gs pos="100000">
              <a:schemeClr val="accent5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Формування компетентностей дитини</a:t>
          </a:r>
          <a:endParaRPr lang="ru-RU" sz="1400" kern="1200" dirty="0"/>
        </a:p>
      </dsp:txBody>
      <dsp:txXfrm>
        <a:off x="0" y="726077"/>
        <a:ext cx="6696744" cy="234680"/>
      </dsp:txXfrm>
    </dsp:sp>
    <dsp:sp modelId="{085FDEE6-DE33-416B-A2CA-E959EF983945}">
      <dsp:nvSpPr>
        <dsp:cNvPr id="0" name=""/>
        <dsp:cNvSpPr/>
      </dsp:nvSpPr>
      <dsp:spPr>
        <a:xfrm rot="10800000">
          <a:off x="0" y="206438"/>
          <a:ext cx="6696744" cy="520617"/>
        </a:xfrm>
        <a:prstGeom prst="upArrowCallout">
          <a:avLst/>
        </a:prstGeom>
        <a:gradFill rotWithShape="1">
          <a:gsLst>
            <a:gs pos="0">
              <a:schemeClr val="accent6">
                <a:tint val="67000"/>
                <a:satMod val="105000"/>
                <a:lumMod val="110000"/>
              </a:schemeClr>
            </a:gs>
            <a:gs pos="50000">
              <a:schemeClr val="accent6">
                <a:tint val="73000"/>
                <a:satMod val="103000"/>
                <a:lumMod val="105000"/>
              </a:schemeClr>
            </a:gs>
            <a:gs pos="100000">
              <a:schemeClr val="accent6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Концепція компетентісної освіти  ДонОПДЮТ</a:t>
          </a:r>
          <a:endParaRPr lang="ru-RU" sz="1400" kern="1200" dirty="0"/>
        </a:p>
      </dsp:txBody>
      <dsp:txXfrm rot="10800000">
        <a:off x="0" y="206438"/>
        <a:ext cx="6696744" cy="338281"/>
      </dsp:txXfrm>
    </dsp:sp>
    <dsp:sp modelId="{68BD230F-812E-4784-8F5E-F1201DA00F4C}">
      <dsp:nvSpPr>
        <dsp:cNvPr id="0" name=""/>
        <dsp:cNvSpPr/>
      </dsp:nvSpPr>
      <dsp:spPr>
        <a:xfrm rot="10800000">
          <a:off x="0" y="0"/>
          <a:ext cx="6696744" cy="47728"/>
        </a:xfrm>
        <a:prstGeom prst="upArrowCallout">
          <a:avLst/>
        </a:prstGeom>
        <a:solidFill>
          <a:schemeClr val="accent2"/>
        </a:solidFill>
        <a:ln w="34925" cap="flat" cmpd="sng" algn="in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10800000">
        <a:off x="0" y="0"/>
        <a:ext cx="6696744" cy="310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0407E-9041-445C-AF56-7C16FEFC9FC9}">
      <dsp:nvSpPr>
        <dsp:cNvPr id="0" name=""/>
        <dsp:cNvSpPr/>
      </dsp:nvSpPr>
      <dsp:spPr>
        <a:xfrm>
          <a:off x="1755" y="12397"/>
          <a:ext cx="1711748" cy="259200"/>
        </a:xfrm>
        <a:prstGeom prst="rect">
          <a:avLst/>
        </a:prstGeom>
        <a:gradFill rotWithShape="1">
          <a:gsLst>
            <a:gs pos="0">
              <a:schemeClr val="accent5">
                <a:tint val="67000"/>
                <a:satMod val="105000"/>
                <a:lumMod val="110000"/>
              </a:schemeClr>
            </a:gs>
            <a:gs pos="50000">
              <a:schemeClr val="accent5">
                <a:tint val="73000"/>
                <a:satMod val="103000"/>
                <a:lumMod val="105000"/>
              </a:schemeClr>
            </a:gs>
            <a:gs pos="100000">
              <a:schemeClr val="accent5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Психологічний супровід</a:t>
          </a:r>
          <a:endParaRPr lang="ru-RU" sz="900" kern="1200" dirty="0"/>
        </a:p>
      </dsp:txBody>
      <dsp:txXfrm>
        <a:off x="1755" y="12397"/>
        <a:ext cx="1711748" cy="259200"/>
      </dsp:txXfrm>
    </dsp:sp>
    <dsp:sp modelId="{61E79210-BB65-4D1C-BD68-BB41BB7D3F8B}">
      <dsp:nvSpPr>
        <dsp:cNvPr id="0" name=""/>
        <dsp:cNvSpPr/>
      </dsp:nvSpPr>
      <dsp:spPr>
        <a:xfrm>
          <a:off x="0" y="276757"/>
          <a:ext cx="1711748" cy="1804237"/>
        </a:xfrm>
        <a:prstGeom prst="rect">
          <a:avLst/>
        </a:prstGeom>
        <a:gradFill rotWithShape="1">
          <a:gsLst>
            <a:gs pos="0">
              <a:schemeClr val="accent3">
                <a:tint val="67000"/>
                <a:satMod val="105000"/>
                <a:lumMod val="110000"/>
              </a:schemeClr>
            </a:gs>
            <a:gs pos="50000">
              <a:schemeClr val="accent3">
                <a:tint val="73000"/>
                <a:satMod val="103000"/>
                <a:lumMod val="105000"/>
              </a:schemeClr>
            </a:gs>
            <a:gs pos="100000">
              <a:schemeClr val="accent3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000" kern="1200" dirty="0" smtClean="0"/>
            <a:t>Індивідуальна робота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000" kern="1200" dirty="0" smtClean="0"/>
            <a:t>Діагностика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000" kern="1200" dirty="0" smtClean="0"/>
            <a:t>Корекція 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000" kern="1200" dirty="0" smtClean="0"/>
            <a:t>Моніторинг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000" kern="1200" dirty="0" smtClean="0"/>
            <a:t>Оволодіння технологією сапопізнання</a:t>
          </a:r>
          <a:endParaRPr lang="ru-RU" sz="1000" kern="1200" dirty="0"/>
        </a:p>
      </dsp:txBody>
      <dsp:txXfrm>
        <a:off x="0" y="276757"/>
        <a:ext cx="1711748" cy="1804237"/>
      </dsp:txXfrm>
    </dsp:sp>
    <dsp:sp modelId="{8F6BF233-9344-4E7B-A03F-0A14572B1163}">
      <dsp:nvSpPr>
        <dsp:cNvPr id="0" name=""/>
        <dsp:cNvSpPr/>
      </dsp:nvSpPr>
      <dsp:spPr>
        <a:xfrm>
          <a:off x="1953148" y="12397"/>
          <a:ext cx="1711748" cy="259200"/>
        </a:xfrm>
        <a:prstGeom prst="rect">
          <a:avLst/>
        </a:prstGeom>
        <a:gradFill rotWithShape="1">
          <a:gsLst>
            <a:gs pos="0">
              <a:schemeClr val="accent5">
                <a:tint val="67000"/>
                <a:satMod val="105000"/>
                <a:lumMod val="110000"/>
              </a:schemeClr>
            </a:gs>
            <a:gs pos="50000">
              <a:schemeClr val="accent5">
                <a:tint val="73000"/>
                <a:satMod val="103000"/>
                <a:lumMod val="105000"/>
              </a:schemeClr>
            </a:gs>
            <a:gs pos="100000">
              <a:schemeClr val="accent5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Педагогічний супровід</a:t>
          </a:r>
          <a:endParaRPr lang="ru-RU" sz="900" kern="1200" dirty="0"/>
        </a:p>
      </dsp:txBody>
      <dsp:txXfrm>
        <a:off x="1953148" y="12397"/>
        <a:ext cx="1711748" cy="259200"/>
      </dsp:txXfrm>
    </dsp:sp>
    <dsp:sp modelId="{90A8074E-B826-4045-8C16-72208463A53F}">
      <dsp:nvSpPr>
        <dsp:cNvPr id="0" name=""/>
        <dsp:cNvSpPr/>
      </dsp:nvSpPr>
      <dsp:spPr>
        <a:xfrm>
          <a:off x="1953148" y="271597"/>
          <a:ext cx="1711748" cy="1804237"/>
        </a:xfrm>
        <a:prstGeom prst="rect">
          <a:avLst/>
        </a:prstGeom>
        <a:solidFill>
          <a:schemeClr val="accent3"/>
        </a:solidFill>
        <a:ln w="19050" cap="flat" cmpd="sng" algn="in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000" kern="1200" dirty="0" smtClean="0"/>
            <a:t>Навчально-виховна діяльність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000" kern="1200" dirty="0" smtClean="0"/>
            <a:t>Інноваційні форми організації освітньої діяльності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000" kern="1200" dirty="0" smtClean="0"/>
            <a:t>Продуктивні технології, методи й прийоми навчання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000" kern="1200" dirty="0" smtClean="0"/>
            <a:t>ІКТ-технології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000" kern="1200" dirty="0" smtClean="0"/>
            <a:t>Особистісно-орієнтовні заняття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</dsp:txBody>
      <dsp:txXfrm>
        <a:off x="1953148" y="271597"/>
        <a:ext cx="1711748" cy="1804237"/>
      </dsp:txXfrm>
    </dsp:sp>
    <dsp:sp modelId="{6E962134-1A61-4905-B397-1D30732D6EED}">
      <dsp:nvSpPr>
        <dsp:cNvPr id="0" name=""/>
        <dsp:cNvSpPr/>
      </dsp:nvSpPr>
      <dsp:spPr>
        <a:xfrm>
          <a:off x="3904541" y="12397"/>
          <a:ext cx="1711748" cy="259200"/>
        </a:xfrm>
        <a:prstGeom prst="rect">
          <a:avLst/>
        </a:prstGeom>
        <a:gradFill rotWithShape="1">
          <a:gsLst>
            <a:gs pos="0">
              <a:schemeClr val="accent5">
                <a:tint val="67000"/>
                <a:satMod val="105000"/>
                <a:lumMod val="110000"/>
              </a:schemeClr>
            </a:gs>
            <a:gs pos="50000">
              <a:schemeClr val="accent5">
                <a:tint val="73000"/>
                <a:satMod val="103000"/>
                <a:lumMod val="105000"/>
              </a:schemeClr>
            </a:gs>
            <a:gs pos="100000">
              <a:schemeClr val="accent5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Методичний супровід</a:t>
          </a:r>
          <a:endParaRPr lang="ru-RU" sz="900" kern="1200" dirty="0"/>
        </a:p>
      </dsp:txBody>
      <dsp:txXfrm>
        <a:off x="3904541" y="12397"/>
        <a:ext cx="1711748" cy="259200"/>
      </dsp:txXfrm>
    </dsp:sp>
    <dsp:sp modelId="{EB986812-8A5E-42C1-B2F8-BF32C9F13C21}">
      <dsp:nvSpPr>
        <dsp:cNvPr id="0" name=""/>
        <dsp:cNvSpPr/>
      </dsp:nvSpPr>
      <dsp:spPr>
        <a:xfrm>
          <a:off x="3904541" y="271597"/>
          <a:ext cx="1711748" cy="1804237"/>
        </a:xfrm>
        <a:prstGeom prst="rect">
          <a:avLst/>
        </a:prstGeom>
        <a:gradFill rotWithShape="1">
          <a:gsLst>
            <a:gs pos="0">
              <a:schemeClr val="accent6">
                <a:tint val="94000"/>
                <a:satMod val="103000"/>
                <a:lumMod val="102000"/>
              </a:schemeClr>
            </a:gs>
            <a:gs pos="50000">
              <a:schemeClr val="accent6">
                <a:shade val="100000"/>
                <a:satMod val="110000"/>
                <a:lumMod val="100000"/>
              </a:schemeClr>
            </a:gs>
            <a:gs pos="100000">
              <a:schemeClr val="accent6"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000" kern="1200" dirty="0" smtClean="0"/>
            <a:t>Формування професійної компетентності педагога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000" kern="1200" dirty="0" smtClean="0"/>
            <a:t>Дослідницько-експериментальна діяльність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000" kern="1200" dirty="0" smtClean="0"/>
            <a:t>Інноваційна діяльність педагогів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000" kern="1200" dirty="0" smtClean="0"/>
            <a:t>Робота з обдарованими дітьми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000" kern="1200" dirty="0" smtClean="0"/>
            <a:t>Проектна діяльність</a:t>
          </a:r>
          <a:endParaRPr lang="ru-RU" sz="1000" kern="1200" dirty="0"/>
        </a:p>
      </dsp:txBody>
      <dsp:txXfrm>
        <a:off x="3904541" y="271597"/>
        <a:ext cx="1711748" cy="18042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71C88-A418-4727-9825-CDF373D35653}">
      <dsp:nvSpPr>
        <dsp:cNvPr id="0" name=""/>
        <dsp:cNvSpPr/>
      </dsp:nvSpPr>
      <dsp:spPr>
        <a:xfrm>
          <a:off x="0" y="31231"/>
          <a:ext cx="5618046" cy="256080"/>
        </a:xfrm>
        <a:prstGeom prst="roundRect">
          <a:avLst/>
        </a:prstGeom>
        <a:gradFill rotWithShape="1">
          <a:gsLst>
            <a:gs pos="0">
              <a:schemeClr val="accent3">
                <a:tint val="67000"/>
                <a:satMod val="105000"/>
                <a:lumMod val="110000"/>
              </a:schemeClr>
            </a:gs>
            <a:gs pos="50000">
              <a:schemeClr val="accent3">
                <a:tint val="73000"/>
                <a:satMod val="103000"/>
                <a:lumMod val="105000"/>
              </a:schemeClr>
            </a:gs>
            <a:gs pos="100000">
              <a:schemeClr val="accent3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tx1"/>
              </a:solidFill>
            </a:rPr>
            <a:t>Саморозвиток та самовдосконалення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12501" y="43732"/>
        <a:ext cx="5593044" cy="231078"/>
      </dsp:txXfrm>
    </dsp:sp>
    <dsp:sp modelId="{E103B1F6-8A43-4C25-BEFE-D503A8281D87}">
      <dsp:nvSpPr>
        <dsp:cNvPr id="0" name=""/>
        <dsp:cNvSpPr/>
      </dsp:nvSpPr>
      <dsp:spPr>
        <a:xfrm>
          <a:off x="0" y="268003"/>
          <a:ext cx="5618046" cy="256080"/>
        </a:xfrm>
        <a:prstGeom prst="roundRect">
          <a:avLst/>
        </a:prstGeom>
        <a:gradFill rotWithShape="1">
          <a:gsLst>
            <a:gs pos="0">
              <a:schemeClr val="accent3">
                <a:tint val="94000"/>
                <a:satMod val="103000"/>
                <a:lumMod val="102000"/>
              </a:schemeClr>
            </a:gs>
            <a:gs pos="50000">
              <a:schemeClr val="accent3">
                <a:shade val="100000"/>
                <a:satMod val="110000"/>
                <a:lumMod val="100000"/>
              </a:schemeClr>
            </a:gs>
            <a:gs pos="100000">
              <a:schemeClr val="accent3"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tx1"/>
              </a:solidFill>
            </a:rPr>
            <a:t>Готовність до безперервної освіти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12501" y="280504"/>
        <a:ext cx="5593044" cy="231078"/>
      </dsp:txXfrm>
    </dsp:sp>
    <dsp:sp modelId="{B4D7615A-29B6-4BF6-87CA-9A05FE70D114}">
      <dsp:nvSpPr>
        <dsp:cNvPr id="0" name=""/>
        <dsp:cNvSpPr/>
      </dsp:nvSpPr>
      <dsp:spPr>
        <a:xfrm>
          <a:off x="0" y="527555"/>
          <a:ext cx="5618046" cy="256080"/>
        </a:xfrm>
        <a:prstGeom prst="roundRect">
          <a:avLst/>
        </a:prstGeom>
        <a:gradFill rotWithShape="1">
          <a:gsLst>
            <a:gs pos="0">
              <a:schemeClr val="accent2">
                <a:tint val="94000"/>
                <a:satMod val="103000"/>
                <a:lumMod val="102000"/>
              </a:schemeClr>
            </a:gs>
            <a:gs pos="50000">
              <a:schemeClr val="accent2">
                <a:shade val="100000"/>
                <a:satMod val="110000"/>
                <a:lumMod val="100000"/>
              </a:schemeClr>
            </a:gs>
            <a:gs pos="100000">
              <a:schemeClr val="accent2"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tx1"/>
              </a:solidFill>
            </a:rPr>
            <a:t>Самореалізація, життєве проєктування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12501" y="540056"/>
        <a:ext cx="5593044" cy="2310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E899EC-36DB-4D40-9150-EC59A8C68AFD}">
      <dsp:nvSpPr>
        <dsp:cNvPr id="0" name=""/>
        <dsp:cNvSpPr/>
      </dsp:nvSpPr>
      <dsp:spPr>
        <a:xfrm>
          <a:off x="6669" y="11794"/>
          <a:ext cx="1725924" cy="720000"/>
        </a:xfrm>
        <a:prstGeom prst="ellipse">
          <a:avLst/>
        </a:prstGeom>
        <a:gradFill rotWithShape="1">
          <a:gsLst>
            <a:gs pos="0">
              <a:schemeClr val="accent6">
                <a:tint val="67000"/>
                <a:satMod val="105000"/>
                <a:lumMod val="110000"/>
              </a:schemeClr>
            </a:gs>
            <a:gs pos="50000">
              <a:schemeClr val="accent6">
                <a:tint val="73000"/>
                <a:satMod val="103000"/>
                <a:lumMod val="105000"/>
              </a:schemeClr>
            </a:gs>
            <a:gs pos="100000">
              <a:schemeClr val="accent6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749" tIns="13970" rIns="4749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Реалізація індивідуальних можливостей</a:t>
          </a:r>
          <a:endParaRPr lang="ru-RU" sz="1100" kern="1200" dirty="0"/>
        </a:p>
      </dsp:txBody>
      <dsp:txXfrm>
        <a:off x="259425" y="117236"/>
        <a:ext cx="1220412" cy="509116"/>
      </dsp:txXfrm>
    </dsp:sp>
    <dsp:sp modelId="{5C96DB09-9963-47EB-AD90-A604A77D94AF}">
      <dsp:nvSpPr>
        <dsp:cNvPr id="0" name=""/>
        <dsp:cNvSpPr/>
      </dsp:nvSpPr>
      <dsp:spPr>
        <a:xfrm>
          <a:off x="1704663" y="7453"/>
          <a:ext cx="1725924" cy="720000"/>
        </a:xfrm>
        <a:prstGeom prst="ellipse">
          <a:avLst/>
        </a:prstGeom>
        <a:gradFill rotWithShape="1">
          <a:gsLst>
            <a:gs pos="0">
              <a:schemeClr val="accent6">
                <a:tint val="67000"/>
                <a:satMod val="105000"/>
                <a:lumMod val="110000"/>
              </a:schemeClr>
            </a:gs>
            <a:gs pos="50000">
              <a:schemeClr val="accent6">
                <a:tint val="73000"/>
                <a:satMod val="103000"/>
                <a:lumMod val="105000"/>
              </a:schemeClr>
            </a:gs>
            <a:gs pos="100000">
              <a:schemeClr val="accent6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749" tIns="13970" rIns="4749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Розвиток творчого потенціалу</a:t>
          </a:r>
          <a:endParaRPr lang="ru-RU" sz="1100" kern="1200" dirty="0"/>
        </a:p>
      </dsp:txBody>
      <dsp:txXfrm>
        <a:off x="1957419" y="112895"/>
        <a:ext cx="1220412" cy="509116"/>
      </dsp:txXfrm>
    </dsp:sp>
    <dsp:sp modelId="{1D05D2B9-3C76-4B67-A386-9555D63E856F}">
      <dsp:nvSpPr>
        <dsp:cNvPr id="0" name=""/>
        <dsp:cNvSpPr/>
      </dsp:nvSpPr>
      <dsp:spPr>
        <a:xfrm>
          <a:off x="3415363" y="7606"/>
          <a:ext cx="1725924" cy="720000"/>
        </a:xfrm>
        <a:prstGeom prst="ellipse">
          <a:avLst/>
        </a:prstGeom>
        <a:gradFill rotWithShape="1">
          <a:gsLst>
            <a:gs pos="0">
              <a:schemeClr val="accent6">
                <a:tint val="67000"/>
                <a:satMod val="105000"/>
                <a:lumMod val="110000"/>
              </a:schemeClr>
            </a:gs>
            <a:gs pos="50000">
              <a:schemeClr val="accent6">
                <a:tint val="73000"/>
                <a:satMod val="103000"/>
                <a:lumMod val="105000"/>
              </a:schemeClr>
            </a:gs>
            <a:gs pos="100000">
              <a:schemeClr val="accent6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749" tIns="13970" rIns="4749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Внутрішня культура</a:t>
          </a:r>
          <a:endParaRPr lang="ru-RU" sz="1100" kern="1200" dirty="0"/>
        </a:p>
      </dsp:txBody>
      <dsp:txXfrm>
        <a:off x="3668119" y="113048"/>
        <a:ext cx="1220412" cy="509116"/>
      </dsp:txXfrm>
    </dsp:sp>
    <dsp:sp modelId="{BF90F87B-21F6-4B3F-8C10-A92226F8DD11}">
      <dsp:nvSpPr>
        <dsp:cNvPr id="0" name=""/>
        <dsp:cNvSpPr/>
      </dsp:nvSpPr>
      <dsp:spPr>
        <a:xfrm>
          <a:off x="5136436" y="10390"/>
          <a:ext cx="1725924" cy="720000"/>
        </a:xfrm>
        <a:prstGeom prst="ellipse">
          <a:avLst/>
        </a:prstGeom>
        <a:gradFill rotWithShape="1">
          <a:gsLst>
            <a:gs pos="0">
              <a:schemeClr val="accent6">
                <a:tint val="67000"/>
                <a:satMod val="105000"/>
                <a:lumMod val="110000"/>
              </a:schemeClr>
            </a:gs>
            <a:gs pos="50000">
              <a:schemeClr val="accent6">
                <a:tint val="73000"/>
                <a:satMod val="103000"/>
                <a:lumMod val="105000"/>
              </a:schemeClr>
            </a:gs>
            <a:gs pos="100000">
              <a:schemeClr val="accent6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749" tIns="13970" rIns="4749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Особиста траєкторія життя  та самореалізація у суспільстві</a:t>
          </a:r>
          <a:endParaRPr lang="ru-RU" sz="1100" kern="1200" dirty="0"/>
        </a:p>
      </dsp:txBody>
      <dsp:txXfrm>
        <a:off x="5389192" y="115832"/>
        <a:ext cx="1220412" cy="509116"/>
      </dsp:txXfrm>
    </dsp:sp>
    <dsp:sp modelId="{5A7E9524-D0DF-46F7-B5E5-D7C6FB5F4BD3}">
      <dsp:nvSpPr>
        <dsp:cNvPr id="0" name=""/>
        <dsp:cNvSpPr/>
      </dsp:nvSpPr>
      <dsp:spPr>
        <a:xfrm>
          <a:off x="6838843" y="11397"/>
          <a:ext cx="1725924" cy="720000"/>
        </a:xfrm>
        <a:prstGeom prst="ellipse">
          <a:avLst/>
        </a:prstGeom>
        <a:gradFill rotWithShape="1">
          <a:gsLst>
            <a:gs pos="0">
              <a:schemeClr val="accent6">
                <a:tint val="67000"/>
                <a:satMod val="105000"/>
                <a:lumMod val="110000"/>
              </a:schemeClr>
            </a:gs>
            <a:gs pos="50000">
              <a:schemeClr val="accent6">
                <a:tint val="73000"/>
                <a:satMod val="103000"/>
                <a:lumMod val="105000"/>
              </a:schemeClr>
            </a:gs>
            <a:gs pos="100000">
              <a:schemeClr val="accent6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749" tIns="13970" rIns="4749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/>
            <a:t>Професійна компетентність</a:t>
          </a:r>
          <a:endParaRPr lang="ru-RU" sz="1100" kern="1200" dirty="0"/>
        </a:p>
      </dsp:txBody>
      <dsp:txXfrm>
        <a:off x="7091599" y="116839"/>
        <a:ext cx="1220412" cy="5091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1F412-541D-46E2-AA38-5205852A66DB}">
      <dsp:nvSpPr>
        <dsp:cNvPr id="0" name=""/>
        <dsp:cNvSpPr/>
      </dsp:nvSpPr>
      <dsp:spPr>
        <a:xfrm>
          <a:off x="959696" y="0"/>
          <a:ext cx="3838790" cy="3838790"/>
        </a:xfrm>
        <a:prstGeom prst="diamond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1F51A2-B3CF-4874-B49E-8696341F2C95}">
      <dsp:nvSpPr>
        <dsp:cNvPr id="0" name=""/>
        <dsp:cNvSpPr/>
      </dsp:nvSpPr>
      <dsp:spPr>
        <a:xfrm>
          <a:off x="1324382" y="364685"/>
          <a:ext cx="1497128" cy="14971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Соціально-професійні компетентності</a:t>
          </a:r>
          <a:endParaRPr lang="ru-RU" sz="1400" b="1" kern="1200" dirty="0"/>
        </a:p>
      </dsp:txBody>
      <dsp:txXfrm>
        <a:off x="1397466" y="437769"/>
        <a:ext cx="1350960" cy="1350960"/>
      </dsp:txXfrm>
    </dsp:sp>
    <dsp:sp modelId="{3EC69AC7-9037-4159-AB70-28EC5E81A6FD}">
      <dsp:nvSpPr>
        <dsp:cNvPr id="0" name=""/>
        <dsp:cNvSpPr/>
      </dsp:nvSpPr>
      <dsp:spPr>
        <a:xfrm>
          <a:off x="2936673" y="364685"/>
          <a:ext cx="1497128" cy="1497128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Соціальні компетентності</a:t>
          </a:r>
          <a:endParaRPr lang="ru-RU" sz="1400" b="1" kern="1200" dirty="0"/>
        </a:p>
      </dsp:txBody>
      <dsp:txXfrm>
        <a:off x="3009757" y="437769"/>
        <a:ext cx="1350960" cy="1350960"/>
      </dsp:txXfrm>
    </dsp:sp>
    <dsp:sp modelId="{CC9ADDAC-8043-4005-AA8E-0209B0BAEE16}">
      <dsp:nvSpPr>
        <dsp:cNvPr id="0" name=""/>
        <dsp:cNvSpPr/>
      </dsp:nvSpPr>
      <dsp:spPr>
        <a:xfrm>
          <a:off x="1324382" y="1976976"/>
          <a:ext cx="1497128" cy="1497128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Особистісно-світоглядні компетентності</a:t>
          </a:r>
          <a:endParaRPr lang="ru-RU" sz="1400" b="1" kern="1200" dirty="0"/>
        </a:p>
      </dsp:txBody>
      <dsp:txXfrm>
        <a:off x="1397466" y="2050060"/>
        <a:ext cx="1350960" cy="1350960"/>
      </dsp:txXfrm>
    </dsp:sp>
    <dsp:sp modelId="{BC95AD5A-1FFF-4956-A4E3-0A94BE99F015}">
      <dsp:nvSpPr>
        <dsp:cNvPr id="0" name=""/>
        <dsp:cNvSpPr/>
      </dsp:nvSpPr>
      <dsp:spPr>
        <a:xfrm>
          <a:off x="2936673" y="1976976"/>
          <a:ext cx="1497128" cy="1497128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Особистісно-якісні компетентності</a:t>
          </a:r>
          <a:endParaRPr lang="ru-RU" sz="1400" b="1" kern="1200" dirty="0"/>
        </a:p>
      </dsp:txBody>
      <dsp:txXfrm>
        <a:off x="3009757" y="2050060"/>
        <a:ext cx="1350960" cy="1350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47B68-C256-4764-BFC7-8D1F0F174728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0FAEF-C150-4F94-AEFE-AB04D14AD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04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0FAEF-C150-4F94-AEFE-AB04D14ADFE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123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0FAEF-C150-4F94-AEFE-AB04D14ADFE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256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406E6-D358-420C-9DE1-449D12DC7E65}" type="slidenum">
              <a:rPr lang="ru-RU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12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0FAEF-C150-4F94-AEFE-AB04D14ADFE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634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CE503A1-C62D-44D4-96DE-2014807E3326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0546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03A1-C62D-44D4-96DE-2014807E3326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04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03A1-C62D-44D4-96DE-2014807E3326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50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03A1-C62D-44D4-96DE-2014807E3326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64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E503A1-C62D-44D4-96DE-2014807E3326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81096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03A1-C62D-44D4-96DE-2014807E3326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50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03A1-C62D-44D4-96DE-2014807E3326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09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03A1-C62D-44D4-96DE-2014807E3326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56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03A1-C62D-44D4-96DE-2014807E3326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96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E503A1-C62D-44D4-96DE-2014807E3326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7436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E503A1-C62D-44D4-96DE-2014807E3326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087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ACE503A1-C62D-44D4-96DE-2014807E3326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007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5184">
          <p15:clr>
            <a:srgbClr val="F26B43"/>
          </p15:clr>
        </p15:guide>
        <p15:guide id="4" pos="702">
          <p15:clr>
            <a:srgbClr val="F26B43"/>
          </p15:clr>
        </p15:guide>
        <p15:guide id="0" pos="6380" userDrawn="1">
          <p15:clr>
            <a:srgbClr val="F26B43"/>
          </p15:clr>
        </p15:guide>
        <p15:guide id="5" pos="864" userDrawn="1">
          <p15:clr>
            <a:srgbClr val="F26B43"/>
          </p15:clr>
        </p15:guide>
        <p15:guide id="6" pos="798" userDrawn="1">
          <p15:clr>
            <a:srgbClr val="F26B43"/>
          </p15:clr>
        </p15:guide>
        <p15:guide id="7" orient="horz" pos="1368" userDrawn="1">
          <p15:clr>
            <a:srgbClr val="F26B43"/>
          </p15:clr>
        </p15:guide>
        <p15:guide id="8" orient="horz" pos="1440" userDrawn="1">
          <p15:clr>
            <a:srgbClr val="F26B43"/>
          </p15:clr>
        </p15:guide>
        <p15:guide id="9" orient="horz" pos="3696" userDrawn="1">
          <p15:clr>
            <a:srgbClr val="F26B43"/>
          </p15:clr>
        </p15:guide>
        <p15:guide id="10" orient="horz" pos="432" userDrawn="1">
          <p15:clr>
            <a:srgbClr val="F26B43"/>
          </p15:clr>
        </p15:guide>
        <p15:guide id="11" orient="horz" pos="1512" userDrawn="1">
          <p15:clr>
            <a:srgbClr val="F26B43"/>
          </p15:clr>
        </p15:guide>
        <p15:guide id="12" pos="4785" userDrawn="1">
          <p15:clr>
            <a:srgbClr val="F26B43"/>
          </p15:clr>
        </p15:guide>
        <p15:guide id="13" pos="648" userDrawn="1">
          <p15:clr>
            <a:srgbClr val="F26B43"/>
          </p15:clr>
        </p15:guide>
        <p15:guide id="14" pos="59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18" Type="http://schemas.openxmlformats.org/officeDocument/2006/relationships/diagramData" Target="../diagrams/data7.xml"/><Relationship Id="rId3" Type="http://schemas.openxmlformats.org/officeDocument/2006/relationships/diagramData" Target="../diagrams/data4.xml"/><Relationship Id="rId21" Type="http://schemas.openxmlformats.org/officeDocument/2006/relationships/diagramColors" Target="../diagrams/colors7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6.xml"/><Relationship Id="rId20" Type="http://schemas.openxmlformats.org/officeDocument/2006/relationships/diagramQuickStyle" Target="../diagrams/quickStyl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23" Type="http://schemas.openxmlformats.org/officeDocument/2006/relationships/image" Target="../media/image3.png"/><Relationship Id="rId10" Type="http://schemas.openxmlformats.org/officeDocument/2006/relationships/diagramQuickStyle" Target="../diagrams/quickStyle5.xml"/><Relationship Id="rId19" Type="http://schemas.openxmlformats.org/officeDocument/2006/relationships/diagramLayout" Target="../diagrams/layout7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Relationship Id="rId22" Type="http://schemas.microsoft.com/office/2007/relationships/diagramDrawing" Target="../diagrams/drawin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932040" y="5005112"/>
            <a:ext cx="3240360" cy="785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uk-UA" dirty="0" smtClean="0">
                <a:solidFill>
                  <a:srgbClr val="608C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Ольга Михайлівна Канзюба</a:t>
            </a:r>
          </a:p>
          <a:p>
            <a:pPr algn="r">
              <a:lnSpc>
                <a:spcPct val="115000"/>
              </a:lnSpc>
            </a:pPr>
            <a:r>
              <a:rPr lang="uk-UA" dirty="0" smtClean="0">
                <a:solidFill>
                  <a:srgbClr val="608C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директорка Донецького обласного палацу </a:t>
            </a:r>
          </a:p>
          <a:p>
            <a:pPr algn="r">
              <a:lnSpc>
                <a:spcPct val="115000"/>
              </a:lnSpc>
            </a:pPr>
            <a:r>
              <a:rPr lang="uk-UA" dirty="0" smtClean="0">
                <a:solidFill>
                  <a:srgbClr val="608C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дитячої та юнацької творчості</a:t>
            </a:r>
            <a:endParaRPr lang="uk-UA" dirty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3217" y="2579865"/>
            <a:ext cx="7357567" cy="1353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608C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 КОМПЕТЕНТНІСНОГО ОСВІТНЬОГО ПРОСТОРУ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608C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600" b="1" dirty="0" smtClean="0">
                <a:solidFill>
                  <a:srgbClr val="608C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 Донецького обласного палацу дитячої та юнацької творчості)</a:t>
            </a:r>
            <a:endParaRPr lang="uk-UA" sz="1600" b="1" dirty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29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7301925" y="-4847183"/>
            <a:ext cx="17047206" cy="65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2560" tIns="81280" rIns="162560" bIns="8128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3200"/>
          </a:p>
        </p:txBody>
      </p:sp>
      <p:graphicFrame>
        <p:nvGraphicFramePr>
          <p:cNvPr id="6" name="Схема 5"/>
          <p:cNvGraphicFramePr/>
          <p:nvPr>
            <p:extLst/>
          </p:nvPr>
        </p:nvGraphicFramePr>
        <p:xfrm>
          <a:off x="1664445" y="1562812"/>
          <a:ext cx="5758184" cy="3838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Овал 9"/>
          <p:cNvSpPr/>
          <p:nvPr/>
        </p:nvSpPr>
        <p:spPr>
          <a:xfrm>
            <a:off x="3634970" y="2573640"/>
            <a:ext cx="1817132" cy="1817132"/>
          </a:xfrm>
          <a:prstGeom prst="ellipse">
            <a:avLst/>
          </a:prstGeom>
          <a:solidFill>
            <a:srgbClr val="E2FF7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92" b="1" dirty="0">
                <a:solidFill>
                  <a:schemeClr val="tx1"/>
                </a:solidFill>
              </a:rPr>
              <a:t>Особистість компетентного випускника</a:t>
            </a:r>
            <a:endParaRPr lang="ru-RU" sz="1292" b="1" dirty="0">
              <a:solidFill>
                <a:schemeClr val="tx1"/>
              </a:solidFill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6202222" y="1166188"/>
            <a:ext cx="1161473" cy="1161473"/>
          </a:xfrm>
          <a:prstGeom prst="ellipse">
            <a:avLst/>
          </a:prstGeom>
          <a:solidFill>
            <a:srgbClr val="5CB37C"/>
          </a:solidFill>
          <a:ln w="15875">
            <a:solidFill>
              <a:srgbClr val="316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23"/>
          </a:p>
        </p:txBody>
      </p:sp>
      <p:sp>
        <p:nvSpPr>
          <p:cNvPr id="51" name="Овал 50"/>
          <p:cNvSpPr/>
          <p:nvPr/>
        </p:nvSpPr>
        <p:spPr>
          <a:xfrm>
            <a:off x="6599139" y="2058061"/>
            <a:ext cx="1161473" cy="1161473"/>
          </a:xfrm>
          <a:prstGeom prst="ellipse">
            <a:avLst/>
          </a:prstGeom>
          <a:solidFill>
            <a:srgbClr val="5CB37C"/>
          </a:solidFill>
          <a:ln w="15875">
            <a:solidFill>
              <a:srgbClr val="316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23"/>
          </a:p>
        </p:txBody>
      </p:sp>
      <p:sp>
        <p:nvSpPr>
          <p:cNvPr id="52" name="Овал 51"/>
          <p:cNvSpPr/>
          <p:nvPr/>
        </p:nvSpPr>
        <p:spPr>
          <a:xfrm>
            <a:off x="6703980" y="2969630"/>
            <a:ext cx="1161473" cy="1161473"/>
          </a:xfrm>
          <a:prstGeom prst="ellipse">
            <a:avLst/>
          </a:prstGeom>
          <a:solidFill>
            <a:srgbClr val="8064A2"/>
          </a:solidFill>
          <a:ln w="15875">
            <a:solidFill>
              <a:srgbClr val="523F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23"/>
          </a:p>
        </p:txBody>
      </p:sp>
      <p:sp>
        <p:nvSpPr>
          <p:cNvPr id="53" name="Овал 52"/>
          <p:cNvSpPr/>
          <p:nvPr/>
        </p:nvSpPr>
        <p:spPr>
          <a:xfrm>
            <a:off x="6474159" y="4010631"/>
            <a:ext cx="1161473" cy="1161473"/>
          </a:xfrm>
          <a:prstGeom prst="ellipse">
            <a:avLst/>
          </a:prstGeom>
          <a:solidFill>
            <a:srgbClr val="8064A2"/>
          </a:solidFill>
          <a:ln w="15875">
            <a:solidFill>
              <a:srgbClr val="523F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23"/>
          </a:p>
        </p:txBody>
      </p:sp>
      <p:sp>
        <p:nvSpPr>
          <p:cNvPr id="54" name="Овал 53"/>
          <p:cNvSpPr/>
          <p:nvPr/>
        </p:nvSpPr>
        <p:spPr>
          <a:xfrm>
            <a:off x="5845265" y="4843819"/>
            <a:ext cx="1161473" cy="1161473"/>
          </a:xfrm>
          <a:prstGeom prst="ellipse">
            <a:avLst/>
          </a:prstGeom>
          <a:solidFill>
            <a:srgbClr val="8064A2"/>
          </a:solidFill>
          <a:ln w="15875">
            <a:solidFill>
              <a:srgbClr val="523F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23"/>
          </a:p>
        </p:txBody>
      </p:sp>
      <p:sp>
        <p:nvSpPr>
          <p:cNvPr id="55" name="Овал 54"/>
          <p:cNvSpPr/>
          <p:nvPr/>
        </p:nvSpPr>
        <p:spPr>
          <a:xfrm>
            <a:off x="4982021" y="5330163"/>
            <a:ext cx="1161473" cy="1161473"/>
          </a:xfrm>
          <a:prstGeom prst="ellipse">
            <a:avLst/>
          </a:prstGeom>
          <a:solidFill>
            <a:srgbClr val="8064A2"/>
          </a:solidFill>
          <a:ln w="15875">
            <a:solidFill>
              <a:srgbClr val="523F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23"/>
          </a:p>
        </p:txBody>
      </p:sp>
      <p:sp>
        <p:nvSpPr>
          <p:cNvPr id="56" name="Овал 55"/>
          <p:cNvSpPr/>
          <p:nvPr/>
        </p:nvSpPr>
        <p:spPr>
          <a:xfrm>
            <a:off x="3975587" y="5424556"/>
            <a:ext cx="1161473" cy="1161473"/>
          </a:xfrm>
          <a:prstGeom prst="ellipse">
            <a:avLst/>
          </a:prstGeom>
          <a:solidFill>
            <a:srgbClr val="8064A2"/>
          </a:solidFill>
          <a:ln w="15875">
            <a:solidFill>
              <a:srgbClr val="523F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23"/>
          </a:p>
        </p:txBody>
      </p:sp>
      <p:sp>
        <p:nvSpPr>
          <p:cNvPr id="57" name="Овал 56"/>
          <p:cNvSpPr/>
          <p:nvPr/>
        </p:nvSpPr>
        <p:spPr>
          <a:xfrm>
            <a:off x="2934394" y="5363459"/>
            <a:ext cx="1161473" cy="1161473"/>
          </a:xfrm>
          <a:prstGeom prst="ellipse">
            <a:avLst/>
          </a:prstGeom>
          <a:solidFill>
            <a:srgbClr val="608CAB"/>
          </a:solidFill>
          <a:ln w="15875">
            <a:solidFill>
              <a:srgbClr val="4266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23"/>
          </a:p>
        </p:txBody>
      </p:sp>
      <p:sp>
        <p:nvSpPr>
          <p:cNvPr id="58" name="Овал 57"/>
          <p:cNvSpPr/>
          <p:nvPr/>
        </p:nvSpPr>
        <p:spPr>
          <a:xfrm>
            <a:off x="2022032" y="4794160"/>
            <a:ext cx="1161473" cy="1161473"/>
          </a:xfrm>
          <a:prstGeom prst="ellipse">
            <a:avLst/>
          </a:prstGeom>
          <a:solidFill>
            <a:srgbClr val="608CAB"/>
          </a:solidFill>
          <a:ln w="15875">
            <a:solidFill>
              <a:srgbClr val="4266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23"/>
          </a:p>
        </p:txBody>
      </p:sp>
      <p:sp>
        <p:nvSpPr>
          <p:cNvPr id="59" name="Овал 58"/>
          <p:cNvSpPr/>
          <p:nvPr/>
        </p:nvSpPr>
        <p:spPr>
          <a:xfrm>
            <a:off x="1502548" y="4010631"/>
            <a:ext cx="1161473" cy="1161473"/>
          </a:xfrm>
          <a:prstGeom prst="ellipse">
            <a:avLst/>
          </a:prstGeom>
          <a:solidFill>
            <a:srgbClr val="608CAB"/>
          </a:solidFill>
          <a:ln w="15875">
            <a:solidFill>
              <a:srgbClr val="4266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23"/>
          </a:p>
        </p:txBody>
      </p:sp>
      <p:sp>
        <p:nvSpPr>
          <p:cNvPr id="60" name="Овал 59"/>
          <p:cNvSpPr/>
          <p:nvPr/>
        </p:nvSpPr>
        <p:spPr>
          <a:xfrm>
            <a:off x="1200181" y="2959353"/>
            <a:ext cx="1161473" cy="1161473"/>
          </a:xfrm>
          <a:prstGeom prst="ellipse">
            <a:avLst/>
          </a:prstGeom>
          <a:solidFill>
            <a:srgbClr val="608CAB"/>
          </a:solidFill>
          <a:ln w="15875">
            <a:solidFill>
              <a:srgbClr val="4266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23"/>
          </a:p>
        </p:txBody>
      </p:sp>
      <p:sp>
        <p:nvSpPr>
          <p:cNvPr id="61" name="Овал 60"/>
          <p:cNvSpPr/>
          <p:nvPr/>
        </p:nvSpPr>
        <p:spPr>
          <a:xfrm>
            <a:off x="1290004" y="1942572"/>
            <a:ext cx="1161473" cy="1161473"/>
          </a:xfrm>
          <a:prstGeom prst="ellipse">
            <a:avLst/>
          </a:prstGeom>
          <a:solidFill>
            <a:srgbClr val="9BBB59"/>
          </a:solidFill>
          <a:ln w="15875">
            <a:solidFill>
              <a:srgbClr val="627A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23"/>
          </a:p>
        </p:txBody>
      </p:sp>
      <p:sp>
        <p:nvSpPr>
          <p:cNvPr id="62" name="Овал 61"/>
          <p:cNvSpPr/>
          <p:nvPr/>
        </p:nvSpPr>
        <p:spPr>
          <a:xfrm>
            <a:off x="1734489" y="1137556"/>
            <a:ext cx="1161473" cy="1161473"/>
          </a:xfrm>
          <a:prstGeom prst="ellipse">
            <a:avLst/>
          </a:prstGeom>
          <a:solidFill>
            <a:srgbClr val="9BBB59"/>
          </a:solidFill>
          <a:ln w="15875">
            <a:solidFill>
              <a:srgbClr val="627A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23"/>
          </a:p>
        </p:txBody>
      </p:sp>
      <p:sp>
        <p:nvSpPr>
          <p:cNvPr id="63" name="Овал 62"/>
          <p:cNvSpPr/>
          <p:nvPr/>
        </p:nvSpPr>
        <p:spPr>
          <a:xfrm>
            <a:off x="2446348" y="546030"/>
            <a:ext cx="1161473" cy="1161473"/>
          </a:xfrm>
          <a:prstGeom prst="ellipse">
            <a:avLst/>
          </a:prstGeom>
          <a:solidFill>
            <a:srgbClr val="9BBB59"/>
          </a:solidFill>
          <a:ln w="15875">
            <a:solidFill>
              <a:srgbClr val="627A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23"/>
          </a:p>
        </p:txBody>
      </p:sp>
      <p:sp>
        <p:nvSpPr>
          <p:cNvPr id="64" name="Овал 63"/>
          <p:cNvSpPr/>
          <p:nvPr/>
        </p:nvSpPr>
        <p:spPr>
          <a:xfrm>
            <a:off x="3456342" y="282604"/>
            <a:ext cx="1161473" cy="1161473"/>
          </a:xfrm>
          <a:prstGeom prst="ellipse">
            <a:avLst/>
          </a:prstGeom>
          <a:solidFill>
            <a:srgbClr val="9BBB59"/>
          </a:solidFill>
          <a:ln w="15875">
            <a:solidFill>
              <a:srgbClr val="627A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23"/>
          </a:p>
        </p:txBody>
      </p:sp>
      <p:sp>
        <p:nvSpPr>
          <p:cNvPr id="24" name="TextBox 23"/>
          <p:cNvSpPr txBox="1"/>
          <p:nvPr/>
        </p:nvSpPr>
        <p:spPr>
          <a:xfrm>
            <a:off x="6441061" y="1619080"/>
            <a:ext cx="704039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108" b="1" dirty="0">
                <a:solidFill>
                  <a:schemeClr val="bg1"/>
                </a:solidFill>
              </a:rPr>
              <a:t>Гуманна</a:t>
            </a:r>
            <a:endParaRPr lang="ru-RU" sz="1108" b="1" dirty="0">
              <a:solidFill>
                <a:schemeClr val="bg1"/>
              </a:solidFill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4557492" y="275897"/>
            <a:ext cx="1161473" cy="1161473"/>
          </a:xfrm>
          <a:prstGeom prst="ellipse">
            <a:avLst/>
          </a:prstGeom>
          <a:solidFill>
            <a:srgbClr val="5CB37C"/>
          </a:solidFill>
          <a:ln w="15875">
            <a:solidFill>
              <a:srgbClr val="316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23" b="1" dirty="0"/>
          </a:p>
        </p:txBody>
      </p:sp>
      <p:sp>
        <p:nvSpPr>
          <p:cNvPr id="49" name="Овал 48"/>
          <p:cNvSpPr/>
          <p:nvPr/>
        </p:nvSpPr>
        <p:spPr>
          <a:xfrm>
            <a:off x="5471064" y="504367"/>
            <a:ext cx="1161473" cy="1161473"/>
          </a:xfrm>
          <a:prstGeom prst="ellipse">
            <a:avLst/>
          </a:prstGeom>
          <a:solidFill>
            <a:srgbClr val="5CB37C"/>
          </a:solidFill>
          <a:ln w="15875">
            <a:solidFill>
              <a:srgbClr val="316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23" dirty="0"/>
          </a:p>
        </p:txBody>
      </p:sp>
      <p:sp>
        <p:nvSpPr>
          <p:cNvPr id="66" name="TextBox 65"/>
          <p:cNvSpPr txBox="1"/>
          <p:nvPr/>
        </p:nvSpPr>
        <p:spPr>
          <a:xfrm>
            <a:off x="5506829" y="957259"/>
            <a:ext cx="1104790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108" b="1" dirty="0">
                <a:solidFill>
                  <a:schemeClr val="bg1"/>
                </a:solidFill>
              </a:rPr>
              <a:t>Комунікативна</a:t>
            </a:r>
            <a:endParaRPr lang="ru-RU" sz="1108" b="1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505532" y="546031"/>
            <a:ext cx="1060856" cy="433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108" b="1" dirty="0">
                <a:solidFill>
                  <a:schemeClr val="bg1"/>
                </a:solidFill>
              </a:rPr>
              <a:t>Громадсько-відповідальна</a:t>
            </a:r>
            <a:endParaRPr lang="ru-RU" sz="1108" b="1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752332" y="2510953"/>
            <a:ext cx="857927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108" b="1" dirty="0">
                <a:solidFill>
                  <a:schemeClr val="bg1"/>
                </a:solidFill>
              </a:rPr>
              <a:t>Ініціативна</a:t>
            </a:r>
            <a:endParaRPr lang="ru-RU" sz="1108" b="1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986470" y="3422522"/>
            <a:ext cx="620683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108" b="1" dirty="0">
                <a:solidFill>
                  <a:schemeClr val="bg1"/>
                </a:solidFill>
              </a:rPr>
              <a:t>Творча</a:t>
            </a:r>
            <a:endParaRPr lang="ru-RU" sz="1108" b="1" dirty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477497" y="4378292"/>
            <a:ext cx="1154797" cy="433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8" b="1" dirty="0">
                <a:solidFill>
                  <a:schemeClr val="bg1"/>
                </a:solidFill>
              </a:rPr>
              <a:t>Готова до само-вдосконалення</a:t>
            </a:r>
            <a:endParaRPr lang="ru-RU" sz="1108" b="1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848603" y="5211480"/>
            <a:ext cx="1154797" cy="433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108" b="1" dirty="0">
                <a:solidFill>
                  <a:schemeClr val="bg1"/>
                </a:solidFill>
              </a:rPr>
              <a:t>Психологічно здорова</a:t>
            </a:r>
            <a:endParaRPr lang="ru-RU" sz="1108" b="1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009119" y="5697824"/>
            <a:ext cx="1158135" cy="433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108" b="1" dirty="0">
                <a:solidFill>
                  <a:schemeClr val="bg1"/>
                </a:solidFill>
              </a:rPr>
              <a:t>Відповідальна за рішення</a:t>
            </a:r>
            <a:endParaRPr lang="ru-RU" sz="1108" b="1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975587" y="5822953"/>
            <a:ext cx="1220154" cy="40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15" b="1" dirty="0">
                <a:solidFill>
                  <a:schemeClr val="bg1"/>
                </a:solidFill>
              </a:rPr>
              <a:t>Готова до самооцінювання</a:t>
            </a:r>
            <a:endParaRPr lang="ru-RU" sz="1015" b="1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920080" y="5731120"/>
            <a:ext cx="1190102" cy="433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108" b="1" dirty="0">
                <a:solidFill>
                  <a:schemeClr val="bg1"/>
                </a:solidFill>
              </a:rPr>
              <a:t>Естетично-розвинена</a:t>
            </a:r>
            <a:endParaRPr lang="ru-RU" sz="1108" b="1" dirty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007719" y="5247051"/>
            <a:ext cx="1190102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108" b="1" dirty="0">
                <a:solidFill>
                  <a:schemeClr val="bg1"/>
                </a:solidFill>
              </a:rPr>
              <a:t>Духовнозріла</a:t>
            </a:r>
            <a:endParaRPr lang="ru-RU" sz="1108" b="1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488235" y="4378292"/>
            <a:ext cx="1190102" cy="433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108" b="1" dirty="0">
                <a:solidFill>
                  <a:schemeClr val="bg1"/>
                </a:solidFill>
              </a:rPr>
              <a:t>Морально-свідома</a:t>
            </a:r>
            <a:endParaRPr lang="ru-RU" sz="1108" b="1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185867" y="3412245"/>
            <a:ext cx="1190102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108" b="1" dirty="0">
                <a:solidFill>
                  <a:schemeClr val="bg1"/>
                </a:solidFill>
              </a:rPr>
              <a:t>Культурна</a:t>
            </a:r>
            <a:endParaRPr lang="ru-RU" sz="1108" b="1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75690" y="2225002"/>
            <a:ext cx="1190102" cy="603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108" b="1" dirty="0">
                <a:solidFill>
                  <a:schemeClr val="bg1"/>
                </a:solidFill>
              </a:rPr>
              <a:t>Готова до навчання протягом життя</a:t>
            </a:r>
            <a:endParaRPr lang="ru-RU" sz="1108" b="1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647368" y="1419986"/>
            <a:ext cx="1190102" cy="603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108" b="1" dirty="0">
                <a:solidFill>
                  <a:schemeClr val="bg1"/>
                </a:solidFill>
              </a:rPr>
              <a:t>Має базові предметні знання</a:t>
            </a:r>
            <a:endParaRPr lang="ru-RU" sz="1108" b="1" dirty="0">
              <a:solidFill>
                <a:schemeClr val="bg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432035" y="913691"/>
            <a:ext cx="1190102" cy="433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108" b="1" dirty="0">
                <a:solidFill>
                  <a:schemeClr val="bg1"/>
                </a:solidFill>
              </a:rPr>
              <a:t>Готова до самореалізації</a:t>
            </a:r>
            <a:endParaRPr lang="ru-RU" sz="1108" b="1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442029" y="735495"/>
            <a:ext cx="1190102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108" b="1" dirty="0">
                <a:solidFill>
                  <a:schemeClr val="bg1"/>
                </a:solidFill>
              </a:rPr>
              <a:t>Медіаосвідчена </a:t>
            </a:r>
            <a:endParaRPr lang="ru-RU" sz="1108" b="1" dirty="0">
              <a:solidFill>
                <a:schemeClr val="bg1"/>
              </a:solidFill>
            </a:endParaRPr>
          </a:p>
        </p:txBody>
      </p:sp>
      <p:sp>
        <p:nvSpPr>
          <p:cNvPr id="39" name="Стрелка вниз 38"/>
          <p:cNvSpPr/>
          <p:nvPr/>
        </p:nvSpPr>
        <p:spPr>
          <a:xfrm flipV="1">
            <a:off x="4904345" y="1687350"/>
            <a:ext cx="266469" cy="279334"/>
          </a:xfrm>
          <a:prstGeom prst="downArrow">
            <a:avLst/>
          </a:prstGeom>
          <a:gradFill>
            <a:gsLst>
              <a:gs pos="0">
                <a:schemeClr val="accent1">
                  <a:lumMod val="6000"/>
                  <a:lumOff val="94000"/>
                </a:schemeClr>
              </a:gs>
              <a:gs pos="100000">
                <a:srgbClr val="5CB37C"/>
              </a:gs>
            </a:gsLst>
            <a:lin ang="5400000" scaled="1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82" name="Стрелка вниз 81"/>
          <p:cNvSpPr/>
          <p:nvPr/>
        </p:nvSpPr>
        <p:spPr>
          <a:xfrm flipV="1">
            <a:off x="5701379" y="1665364"/>
            <a:ext cx="266469" cy="279334"/>
          </a:xfrm>
          <a:prstGeom prst="downArrow">
            <a:avLst/>
          </a:prstGeom>
          <a:gradFill>
            <a:gsLst>
              <a:gs pos="0">
                <a:schemeClr val="accent1">
                  <a:lumMod val="6000"/>
                  <a:lumOff val="94000"/>
                </a:schemeClr>
              </a:gs>
              <a:gs pos="100000">
                <a:srgbClr val="5CB37C"/>
              </a:gs>
            </a:gsLst>
            <a:lin ang="5400000" scaled="1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83" name="Стрелка вниз 82"/>
          <p:cNvSpPr/>
          <p:nvPr/>
        </p:nvSpPr>
        <p:spPr>
          <a:xfrm rot="3730293" flipV="1">
            <a:off x="6034020" y="1932168"/>
            <a:ext cx="266469" cy="279334"/>
          </a:xfrm>
          <a:prstGeom prst="downArrow">
            <a:avLst/>
          </a:prstGeom>
          <a:gradFill>
            <a:gsLst>
              <a:gs pos="0">
                <a:schemeClr val="accent1">
                  <a:lumMod val="6000"/>
                  <a:lumOff val="94000"/>
                </a:schemeClr>
              </a:gs>
              <a:gs pos="100000">
                <a:srgbClr val="5CB37C"/>
              </a:gs>
            </a:gsLst>
            <a:lin ang="5400000" scaled="1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84" name="Стрелка вниз 83"/>
          <p:cNvSpPr/>
          <p:nvPr/>
        </p:nvSpPr>
        <p:spPr>
          <a:xfrm rot="5400000" flipV="1">
            <a:off x="6094106" y="2545906"/>
            <a:ext cx="266469" cy="279334"/>
          </a:xfrm>
          <a:prstGeom prst="downArrow">
            <a:avLst/>
          </a:prstGeom>
          <a:gradFill>
            <a:gsLst>
              <a:gs pos="0">
                <a:schemeClr val="accent1">
                  <a:lumMod val="6000"/>
                  <a:lumOff val="94000"/>
                </a:schemeClr>
              </a:gs>
              <a:gs pos="100000">
                <a:srgbClr val="5CB37C"/>
              </a:gs>
            </a:gsLst>
            <a:lin ang="5400000" scaled="1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85" name="Стрелка вниз 84"/>
          <p:cNvSpPr/>
          <p:nvPr/>
        </p:nvSpPr>
        <p:spPr>
          <a:xfrm rot="5400000" flipV="1">
            <a:off x="6094106" y="3661504"/>
            <a:ext cx="266469" cy="279334"/>
          </a:xfrm>
          <a:prstGeom prst="downArrow">
            <a:avLst/>
          </a:prstGeom>
          <a:gradFill>
            <a:gsLst>
              <a:gs pos="0">
                <a:schemeClr val="accent1">
                  <a:lumMod val="6000"/>
                  <a:lumOff val="94000"/>
                </a:schemeClr>
              </a:gs>
              <a:gs pos="100000">
                <a:srgbClr val="8064A2"/>
              </a:gs>
            </a:gsLst>
            <a:lin ang="5400000" scaled="1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86" name="Стрелка вниз 85"/>
          <p:cNvSpPr/>
          <p:nvPr/>
        </p:nvSpPr>
        <p:spPr>
          <a:xfrm rot="5400000" flipV="1">
            <a:off x="6094107" y="4295635"/>
            <a:ext cx="266469" cy="279334"/>
          </a:xfrm>
          <a:prstGeom prst="downArrow">
            <a:avLst/>
          </a:prstGeom>
          <a:gradFill>
            <a:gsLst>
              <a:gs pos="0">
                <a:schemeClr val="accent1">
                  <a:lumMod val="6000"/>
                  <a:lumOff val="94000"/>
                </a:schemeClr>
              </a:gs>
              <a:gs pos="100000">
                <a:srgbClr val="8064A2"/>
              </a:gs>
            </a:gsLst>
            <a:lin ang="5400000" scaled="1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87" name="Стрелка вниз 86"/>
          <p:cNvSpPr/>
          <p:nvPr/>
        </p:nvSpPr>
        <p:spPr>
          <a:xfrm rot="8178637" flipV="1">
            <a:off x="5945098" y="4878682"/>
            <a:ext cx="266469" cy="279334"/>
          </a:xfrm>
          <a:prstGeom prst="downArrow">
            <a:avLst/>
          </a:prstGeom>
          <a:gradFill>
            <a:gsLst>
              <a:gs pos="0">
                <a:schemeClr val="accent1">
                  <a:lumMod val="6000"/>
                  <a:lumOff val="94000"/>
                </a:schemeClr>
              </a:gs>
              <a:gs pos="100000">
                <a:srgbClr val="8064A2"/>
              </a:gs>
            </a:gsLst>
            <a:lin ang="5400000" scaled="1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88" name="Стрелка вниз 87"/>
          <p:cNvSpPr/>
          <p:nvPr/>
        </p:nvSpPr>
        <p:spPr>
          <a:xfrm rot="10800000" flipV="1">
            <a:off x="4733518" y="5024254"/>
            <a:ext cx="266469" cy="279334"/>
          </a:xfrm>
          <a:prstGeom prst="downArrow">
            <a:avLst/>
          </a:prstGeom>
          <a:gradFill>
            <a:gsLst>
              <a:gs pos="0">
                <a:schemeClr val="accent1">
                  <a:lumMod val="6000"/>
                  <a:lumOff val="94000"/>
                </a:schemeClr>
              </a:gs>
              <a:gs pos="100000">
                <a:srgbClr val="8064A2"/>
              </a:gs>
            </a:gsLst>
            <a:lin ang="5400000" scaled="1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89" name="Стрелка вниз 88"/>
          <p:cNvSpPr/>
          <p:nvPr/>
        </p:nvSpPr>
        <p:spPr>
          <a:xfrm rot="10800000" flipV="1">
            <a:off x="5332216" y="5027875"/>
            <a:ext cx="266469" cy="279334"/>
          </a:xfrm>
          <a:prstGeom prst="downArrow">
            <a:avLst/>
          </a:prstGeom>
          <a:gradFill>
            <a:gsLst>
              <a:gs pos="0">
                <a:schemeClr val="accent1">
                  <a:lumMod val="6000"/>
                  <a:lumOff val="94000"/>
                </a:schemeClr>
              </a:gs>
              <a:gs pos="100000">
                <a:srgbClr val="8064A2"/>
              </a:gs>
            </a:gsLst>
            <a:lin ang="5400000" scaled="1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90" name="Стрелка вниз 89"/>
          <p:cNvSpPr/>
          <p:nvPr/>
        </p:nvSpPr>
        <p:spPr>
          <a:xfrm rot="13562890" flipV="1">
            <a:off x="2883470" y="4861743"/>
            <a:ext cx="266469" cy="279334"/>
          </a:xfrm>
          <a:prstGeom prst="downArrow">
            <a:avLst/>
          </a:prstGeom>
          <a:gradFill>
            <a:gsLst>
              <a:gs pos="0">
                <a:schemeClr val="accent1">
                  <a:lumMod val="6000"/>
                  <a:lumOff val="94000"/>
                </a:schemeClr>
              </a:gs>
              <a:gs pos="100000">
                <a:srgbClr val="608CAB"/>
              </a:gs>
            </a:gsLst>
            <a:lin ang="5400000" scaled="1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91" name="Стрелка вниз 90"/>
          <p:cNvSpPr/>
          <p:nvPr/>
        </p:nvSpPr>
        <p:spPr>
          <a:xfrm flipV="1">
            <a:off x="3921083" y="1658999"/>
            <a:ext cx="266469" cy="279334"/>
          </a:xfrm>
          <a:prstGeom prst="downArrow">
            <a:avLst/>
          </a:prstGeom>
          <a:gradFill>
            <a:gsLst>
              <a:gs pos="0">
                <a:schemeClr val="accent1">
                  <a:lumMod val="6000"/>
                  <a:lumOff val="94000"/>
                </a:schemeClr>
              </a:gs>
              <a:gs pos="100000">
                <a:srgbClr val="9BBB59"/>
              </a:gs>
            </a:gsLst>
            <a:lin ang="5400000" scaled="1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92" name="Стрелка вниз 91"/>
          <p:cNvSpPr/>
          <p:nvPr/>
        </p:nvSpPr>
        <p:spPr>
          <a:xfrm rot="10800000" flipV="1">
            <a:off x="3528849" y="5023593"/>
            <a:ext cx="266469" cy="279334"/>
          </a:xfrm>
          <a:prstGeom prst="downArrow">
            <a:avLst/>
          </a:prstGeom>
          <a:gradFill>
            <a:gsLst>
              <a:gs pos="0">
                <a:schemeClr val="accent1">
                  <a:lumMod val="6000"/>
                  <a:lumOff val="94000"/>
                </a:schemeClr>
              </a:gs>
              <a:gs pos="100000">
                <a:srgbClr val="608CAB"/>
              </a:gs>
            </a:gsLst>
            <a:lin ang="5400000" scaled="1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93" name="Стрелка вниз 92"/>
          <p:cNvSpPr/>
          <p:nvPr/>
        </p:nvSpPr>
        <p:spPr>
          <a:xfrm rot="16200000" flipV="1">
            <a:off x="2729563" y="3672169"/>
            <a:ext cx="266469" cy="279334"/>
          </a:xfrm>
          <a:prstGeom prst="downArrow">
            <a:avLst/>
          </a:prstGeom>
          <a:gradFill>
            <a:gsLst>
              <a:gs pos="0">
                <a:schemeClr val="accent1">
                  <a:lumMod val="6000"/>
                  <a:lumOff val="94000"/>
                </a:schemeClr>
              </a:gs>
              <a:gs pos="100000">
                <a:srgbClr val="608CAB"/>
              </a:gs>
            </a:gsLst>
            <a:lin ang="5400000" scaled="1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94" name="Стрелка вниз 93"/>
          <p:cNvSpPr/>
          <p:nvPr/>
        </p:nvSpPr>
        <p:spPr>
          <a:xfrm rot="16200000" flipV="1">
            <a:off x="2729564" y="4370459"/>
            <a:ext cx="266469" cy="279334"/>
          </a:xfrm>
          <a:prstGeom prst="downArrow">
            <a:avLst/>
          </a:prstGeom>
          <a:gradFill>
            <a:gsLst>
              <a:gs pos="0">
                <a:schemeClr val="accent1">
                  <a:lumMod val="6000"/>
                  <a:lumOff val="94000"/>
                </a:schemeClr>
              </a:gs>
              <a:gs pos="100000">
                <a:srgbClr val="608CAB"/>
              </a:gs>
            </a:gsLst>
            <a:lin ang="5400000" scaled="1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95" name="Стрелка вниз 94"/>
          <p:cNvSpPr/>
          <p:nvPr/>
        </p:nvSpPr>
        <p:spPr>
          <a:xfrm rot="17561702" flipV="1">
            <a:off x="2796463" y="1926062"/>
            <a:ext cx="266469" cy="279334"/>
          </a:xfrm>
          <a:prstGeom prst="downArrow">
            <a:avLst/>
          </a:prstGeom>
          <a:gradFill>
            <a:gsLst>
              <a:gs pos="0">
                <a:schemeClr val="accent1">
                  <a:lumMod val="6000"/>
                  <a:lumOff val="94000"/>
                </a:schemeClr>
              </a:gs>
              <a:gs pos="100000">
                <a:srgbClr val="9BBB59"/>
              </a:gs>
            </a:gsLst>
            <a:lin ang="5400000" scaled="1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96" name="Стрелка вниз 95"/>
          <p:cNvSpPr/>
          <p:nvPr/>
        </p:nvSpPr>
        <p:spPr>
          <a:xfrm rot="16200000" flipV="1">
            <a:off x="2729474" y="2492003"/>
            <a:ext cx="266469" cy="279334"/>
          </a:xfrm>
          <a:prstGeom prst="downArrow">
            <a:avLst/>
          </a:prstGeom>
          <a:gradFill>
            <a:gsLst>
              <a:gs pos="0">
                <a:schemeClr val="accent1">
                  <a:lumMod val="6000"/>
                  <a:lumOff val="94000"/>
                </a:schemeClr>
              </a:gs>
              <a:gs pos="100000">
                <a:srgbClr val="9BBB59"/>
              </a:gs>
            </a:gsLst>
            <a:lin ang="5400000" scaled="1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97" name="Стрелка вниз 96"/>
          <p:cNvSpPr/>
          <p:nvPr/>
        </p:nvSpPr>
        <p:spPr>
          <a:xfrm flipV="1">
            <a:off x="3155800" y="1670883"/>
            <a:ext cx="266469" cy="279334"/>
          </a:xfrm>
          <a:prstGeom prst="downArrow">
            <a:avLst/>
          </a:prstGeom>
          <a:gradFill>
            <a:gsLst>
              <a:gs pos="0">
                <a:schemeClr val="accent1">
                  <a:lumMod val="6000"/>
                  <a:lumOff val="94000"/>
                </a:schemeClr>
              </a:gs>
              <a:gs pos="100000">
                <a:srgbClr val="9BBB59"/>
              </a:gs>
            </a:gsLst>
            <a:lin ang="5400000" scaled="1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pic>
        <p:nvPicPr>
          <p:cNvPr id="99" name="Рисунок 9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09" y="111572"/>
            <a:ext cx="2088232" cy="42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51342050"/>
              </p:ext>
            </p:extLst>
          </p:nvPr>
        </p:nvGraphicFramePr>
        <p:xfrm>
          <a:off x="904764" y="776705"/>
          <a:ext cx="7308812" cy="4872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27884" y="3195553"/>
            <a:ext cx="20882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Життєтворча парадигма ДонОПДЮТ: </a:t>
            </a:r>
            <a:endParaRPr lang="ru-RU" sz="1800" dirty="0">
              <a:solidFill>
                <a:schemeClr val="bg1"/>
              </a:solidFill>
            </a:endParaRPr>
          </a:p>
          <a:p>
            <a:pPr algn="ctr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843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27704018"/>
              </p:ext>
            </p:extLst>
          </p:nvPr>
        </p:nvGraphicFramePr>
        <p:xfrm>
          <a:off x="1259632" y="1231900"/>
          <a:ext cx="6591300" cy="439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782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124" y="685800"/>
            <a:ext cx="4330129" cy="428665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94779" y="4924205"/>
            <a:ext cx="7334821" cy="9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400" b="1" dirty="0" smtClean="0">
                <a:solidFill>
                  <a:srgbClr val="608C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 ФІЛОСОФІЯ ДОНОПДЮТ – ДИТОНОЦЕНТРИЧНА МОДЕЛЬ</a:t>
            </a:r>
            <a:endParaRPr lang="uk-UA" sz="2400" b="1" dirty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25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04589" y="4725144"/>
            <a:ext cx="7334821" cy="1070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608C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 як </a:t>
            </a:r>
            <a:r>
              <a:rPr lang="ru-RU" sz="2400" b="1" dirty="0" smtClean="0">
                <a:solidFill>
                  <a:srgbClr val="608C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608C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інноваційного </a:t>
            </a:r>
            <a:r>
              <a:rPr lang="ru-RU" sz="2400" b="1" dirty="0">
                <a:solidFill>
                  <a:srgbClr val="608C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 </a:t>
            </a:r>
            <a:r>
              <a:rPr lang="ru-RU" sz="2400" b="1" dirty="0" smtClean="0">
                <a:solidFill>
                  <a:srgbClr val="608C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менеджменту</a:t>
            </a:r>
            <a:endParaRPr lang="ru-RU" sz="2400" b="1" dirty="0">
              <a:solidFill>
                <a:srgbClr val="608CA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452" y="685800"/>
            <a:ext cx="5351093" cy="402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40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71377903"/>
              </p:ext>
            </p:extLst>
          </p:nvPr>
        </p:nvGraphicFramePr>
        <p:xfrm>
          <a:off x="839830" y="1627059"/>
          <a:ext cx="7464339" cy="4976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9830" y="692696"/>
            <a:ext cx="7389769" cy="707886"/>
          </a:xfrm>
          <a:prstGeom prst="rect">
            <a:avLst/>
          </a:prstGeom>
          <a:solidFill>
            <a:schemeClr val="accent3">
              <a:hueOff val="7500176"/>
              <a:satOff val="-11253"/>
              <a:lumOff val="-183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uk-U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Вектор формування основних груп компетентностей </a:t>
            </a:r>
          </a:p>
          <a:p>
            <a:pPr algn="ctr"/>
            <a:r>
              <a:rPr lang="uk-U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 виміру та запитів сучасного життя  </a:t>
            </a:r>
            <a:endParaRPr lang="uk-U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09" y="111572"/>
            <a:ext cx="2088232" cy="42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95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ольцо 6"/>
          <p:cNvSpPr/>
          <p:nvPr/>
        </p:nvSpPr>
        <p:spPr>
          <a:xfrm>
            <a:off x="2699792" y="1853952"/>
            <a:ext cx="3744416" cy="3312368"/>
          </a:xfrm>
          <a:prstGeom prst="donut">
            <a:avLst>
              <a:gd name="adj" fmla="val 4350"/>
            </a:avLst>
          </a:prstGeom>
          <a:solidFill>
            <a:srgbClr val="608CAB"/>
          </a:solidFill>
          <a:ln>
            <a:solidFill>
              <a:srgbClr val="608C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n>
                <a:solidFill>
                  <a:schemeClr val="tx2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393531" y="917849"/>
            <a:ext cx="2356939" cy="1224135"/>
          </a:xfrm>
          <a:prstGeom prst="ellipse">
            <a:avLst/>
          </a:prstGeom>
          <a:solidFill>
            <a:srgbClr val="608C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Трудова діяльність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338914" y="4878289"/>
            <a:ext cx="2466172" cy="1224136"/>
          </a:xfrm>
          <a:prstGeom prst="ellipse">
            <a:avLst/>
          </a:prstGeom>
          <a:solidFill>
            <a:srgbClr val="9BBB59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 діяльність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55576" y="2754053"/>
            <a:ext cx="2436199" cy="1440159"/>
          </a:xfrm>
          <a:prstGeom prst="ellipse">
            <a:avLst/>
          </a:prstGeom>
          <a:solidFill>
            <a:srgbClr val="5CB37C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Самомоделююча діяльність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991116" y="2754052"/>
            <a:ext cx="2397308" cy="1440160"/>
          </a:xfrm>
          <a:prstGeom prst="ellipse">
            <a:avLst/>
          </a:prstGeom>
          <a:solidFill>
            <a:srgbClr val="8064A2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Комунікативна діяльність 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383868" y="2286000"/>
            <a:ext cx="2376264" cy="2376264"/>
          </a:xfrm>
          <a:prstGeom prst="ellipse">
            <a:avLst/>
          </a:prstGeom>
          <a:solidFill>
            <a:srgbClr val="E2FF79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Компетентний життєвий простір  дитини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09" y="111572"/>
            <a:ext cx="2088232" cy="42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23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10194610"/>
              </p:ext>
            </p:extLst>
          </p:nvPr>
        </p:nvGraphicFramePr>
        <p:xfrm>
          <a:off x="1331640" y="629747"/>
          <a:ext cx="6696744" cy="1153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Овал 3"/>
          <p:cNvSpPr/>
          <p:nvPr/>
        </p:nvSpPr>
        <p:spPr>
          <a:xfrm>
            <a:off x="3865098" y="1673979"/>
            <a:ext cx="1584176" cy="43056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100" dirty="0" smtClean="0"/>
              <a:t>Особистість дитини</a:t>
            </a:r>
            <a:endParaRPr lang="ru-RU" sz="1100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195393175"/>
              </p:ext>
            </p:extLst>
          </p:nvPr>
        </p:nvGraphicFramePr>
        <p:xfrm>
          <a:off x="1870989" y="2205112"/>
          <a:ext cx="5618046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804168920"/>
              </p:ext>
            </p:extLst>
          </p:nvPr>
        </p:nvGraphicFramePr>
        <p:xfrm>
          <a:off x="1870989" y="4221088"/>
          <a:ext cx="5618046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4038657711"/>
              </p:ext>
            </p:extLst>
          </p:nvPr>
        </p:nvGraphicFramePr>
        <p:xfrm>
          <a:off x="395536" y="5278493"/>
          <a:ext cx="8568952" cy="742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26" name="Овал 25"/>
          <p:cNvSpPr/>
          <p:nvPr/>
        </p:nvSpPr>
        <p:spPr>
          <a:xfrm>
            <a:off x="2292982" y="6165304"/>
            <a:ext cx="4752528" cy="6480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Успішна самореалізація особистості у соціумі</a:t>
            </a:r>
            <a:endParaRPr lang="ru-RU" sz="1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884319" y="1707939"/>
            <a:ext cx="1440160" cy="3492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Ключових</a:t>
            </a:r>
            <a:endParaRPr lang="ru-RU" sz="14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004389" y="1707939"/>
            <a:ext cx="1440160" cy="3492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Предметних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35526" y="547561"/>
            <a:ext cx="6692858" cy="2692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uk-UA" sz="1400" dirty="0" smtClean="0"/>
              <a:t>Модель компетентісного супроводу дитини в освітньому процесі ДонОПДЮТ</a:t>
            </a:r>
            <a:endParaRPr lang="ru-RU" sz="1400" dirty="0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09" y="111572"/>
            <a:ext cx="2088232" cy="427203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>
            <a:off x="5583683" y="1712812"/>
            <a:ext cx="298357" cy="339489"/>
          </a:xfrm>
          <a:prstGeom prst="rightArrow">
            <a:avLst/>
          </a:prstGeom>
          <a:solidFill>
            <a:srgbClr val="A4CED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10800000">
            <a:off x="3456452" y="1712812"/>
            <a:ext cx="298357" cy="339489"/>
          </a:xfrm>
          <a:prstGeom prst="rightArrow">
            <a:avLst/>
          </a:prstGeom>
          <a:solidFill>
            <a:srgbClr val="A4CED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4562098" y="1998251"/>
            <a:ext cx="214294" cy="339489"/>
          </a:xfrm>
          <a:prstGeom prst="rightArrow">
            <a:avLst/>
          </a:prstGeom>
          <a:solidFill>
            <a:srgbClr val="A4CED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8379335">
            <a:off x="1556778" y="4983259"/>
            <a:ext cx="298357" cy="339489"/>
          </a:xfrm>
          <a:prstGeom prst="rightArrow">
            <a:avLst/>
          </a:prstGeom>
          <a:solidFill>
            <a:srgbClr val="C64B47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rot="2700000">
            <a:off x="7488264" y="4983695"/>
            <a:ext cx="298357" cy="339489"/>
          </a:xfrm>
          <a:prstGeom prst="rightArrow">
            <a:avLst/>
          </a:prstGeom>
          <a:solidFill>
            <a:srgbClr val="C64B47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5400000">
            <a:off x="6279666" y="4983260"/>
            <a:ext cx="262084" cy="339489"/>
          </a:xfrm>
          <a:prstGeom prst="rightArrow">
            <a:avLst/>
          </a:prstGeom>
          <a:solidFill>
            <a:srgbClr val="C64B47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 rot="5400000">
            <a:off x="4548969" y="4983260"/>
            <a:ext cx="262084" cy="339489"/>
          </a:xfrm>
          <a:prstGeom prst="rightArrow">
            <a:avLst/>
          </a:prstGeom>
          <a:solidFill>
            <a:srgbClr val="C64B47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5400000">
            <a:off x="2818026" y="4983260"/>
            <a:ext cx="262084" cy="339489"/>
          </a:xfrm>
          <a:prstGeom prst="rightArrow">
            <a:avLst/>
          </a:prstGeom>
          <a:solidFill>
            <a:srgbClr val="C64B47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 rot="8596617">
            <a:off x="7106975" y="6059450"/>
            <a:ext cx="262084" cy="339489"/>
          </a:xfrm>
          <a:prstGeom prst="rightArrow">
            <a:avLst/>
          </a:prstGeom>
          <a:solidFill>
            <a:srgbClr val="C64B47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 rot="2700000">
            <a:off x="1965965" y="6064233"/>
            <a:ext cx="262084" cy="339489"/>
          </a:xfrm>
          <a:prstGeom prst="rightArrow">
            <a:avLst/>
          </a:prstGeom>
          <a:solidFill>
            <a:srgbClr val="C64B47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88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2754567" y="450368"/>
            <a:ext cx="3803134" cy="262210"/>
          </a:xfrm>
          <a:prstGeom prst="downArrow">
            <a:avLst>
              <a:gd name="adj1" fmla="val 52446"/>
              <a:gd name="adj2" fmla="val 28399"/>
            </a:avLst>
          </a:prstGeom>
          <a:ln w="63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900" dirty="0">
                <a:solidFill>
                  <a:schemeClr val="tx1"/>
                </a:solidFill>
              </a:rPr>
              <a:t>Європейський освітній простір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511583" y="712578"/>
            <a:ext cx="1036242" cy="4985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75" dirty="0">
                <a:solidFill>
                  <a:schemeClr val="tx1"/>
                </a:solidFill>
              </a:rPr>
              <a:t>Вимоги сучасного світу </a:t>
            </a:r>
            <a:r>
              <a:rPr lang="en-US" sz="675" dirty="0">
                <a:solidFill>
                  <a:schemeClr val="tx1"/>
                </a:solidFill>
              </a:rPr>
              <a:t>XXI </a:t>
            </a:r>
            <a:r>
              <a:rPr lang="ru-RU" sz="675" dirty="0">
                <a:solidFill>
                  <a:schemeClr val="tx1"/>
                </a:solidFill>
              </a:rPr>
              <a:t>ст.</a:t>
            </a:r>
          </a:p>
        </p:txBody>
      </p:sp>
      <p:sp>
        <p:nvSpPr>
          <p:cNvPr id="4" name="Овал 3"/>
          <p:cNvSpPr/>
          <p:nvPr/>
        </p:nvSpPr>
        <p:spPr>
          <a:xfrm>
            <a:off x="3745687" y="712578"/>
            <a:ext cx="1036800" cy="4985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" dirty="0">
                <a:solidFill>
                  <a:schemeClr val="tx1"/>
                </a:solidFill>
              </a:rPr>
              <a:t>Визнання </a:t>
            </a:r>
            <a:r>
              <a:rPr lang="uk-UA" sz="600" dirty="0" err="1">
                <a:solidFill>
                  <a:schemeClr val="tx1"/>
                </a:solidFill>
              </a:rPr>
              <a:t>компетентнісного</a:t>
            </a:r>
            <a:r>
              <a:rPr lang="uk-UA" sz="600" dirty="0">
                <a:solidFill>
                  <a:schemeClr val="tx1"/>
                </a:solidFill>
              </a:rPr>
              <a:t> підходу в освіті  у країнах Євросоюзу</a:t>
            </a:r>
            <a:endParaRPr lang="ru-RU" sz="6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998896" y="698830"/>
            <a:ext cx="1036800" cy="4985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75" dirty="0">
                <a:solidFill>
                  <a:schemeClr val="tx1"/>
                </a:solidFill>
              </a:rPr>
              <a:t>Процеси </a:t>
            </a:r>
          </a:p>
          <a:p>
            <a:pPr algn="ctr"/>
            <a:r>
              <a:rPr lang="uk-UA" sz="675" dirty="0">
                <a:solidFill>
                  <a:schemeClr val="tx1"/>
                </a:solidFill>
              </a:rPr>
              <a:t>глобалізації суспільства </a:t>
            </a:r>
          </a:p>
          <a:p>
            <a:pPr algn="ctr"/>
            <a:r>
              <a:rPr lang="uk-UA" sz="675" dirty="0">
                <a:solidFill>
                  <a:schemeClr val="tx1"/>
                </a:solidFill>
              </a:rPr>
              <a:t>і освіти</a:t>
            </a:r>
            <a:endParaRPr lang="ru-RU" sz="675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766845" y="1251366"/>
            <a:ext cx="3911632" cy="341431"/>
          </a:xfrm>
          <a:prstGeom prst="downArrow">
            <a:avLst>
              <a:gd name="adj1" fmla="val 50000"/>
              <a:gd name="adj2" fmla="val 55110"/>
            </a:avLst>
          </a:prstGeom>
          <a:ln w="63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900" dirty="0">
                <a:solidFill>
                  <a:schemeClr val="tx1"/>
                </a:solidFill>
              </a:rPr>
              <a:t>Сучасна парадигма розвитку освіти в Україні.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691545" y="1748238"/>
            <a:ext cx="275177" cy="600119"/>
          </a:xfrm>
          <a:prstGeom prst="rightArrow">
            <a:avLst/>
          </a:prstGeom>
          <a:ln w="63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79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4394376" y="1700808"/>
            <a:ext cx="275400" cy="599400"/>
          </a:xfrm>
          <a:prstGeom prst="rightArrow">
            <a:avLst/>
          </a:prstGeom>
          <a:ln w="63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79">
              <a:solidFill>
                <a:schemeClr val="tx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6097430" y="1721497"/>
            <a:ext cx="275400" cy="600119"/>
          </a:xfrm>
          <a:prstGeom prst="rightArrow">
            <a:avLst>
              <a:gd name="adj1" fmla="val 50000"/>
              <a:gd name="adj2" fmla="val 55833"/>
            </a:avLst>
          </a:prstGeom>
          <a:ln w="63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79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2678741" y="2402886"/>
            <a:ext cx="4139517" cy="378042"/>
          </a:xfrm>
          <a:prstGeom prst="downArrow">
            <a:avLst>
              <a:gd name="adj1" fmla="val 50000"/>
              <a:gd name="adj2" fmla="val 74738"/>
            </a:avLst>
          </a:prstGeom>
          <a:ln w="63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25" dirty="0">
                <a:solidFill>
                  <a:schemeClr val="tx1"/>
                </a:solidFill>
              </a:rPr>
              <a:t>Концепція </a:t>
            </a:r>
            <a:r>
              <a:rPr lang="uk-UA" sz="825" dirty="0" err="1">
                <a:solidFill>
                  <a:schemeClr val="tx1"/>
                </a:solidFill>
              </a:rPr>
              <a:t>компетентнісного</a:t>
            </a:r>
            <a:r>
              <a:rPr lang="uk-UA" sz="825" dirty="0">
                <a:solidFill>
                  <a:schemeClr val="tx1"/>
                </a:solidFill>
              </a:rPr>
              <a:t> навчання і виховання </a:t>
            </a:r>
            <a:r>
              <a:rPr lang="uk-UA" sz="825" dirty="0" err="1">
                <a:solidFill>
                  <a:schemeClr val="tx1"/>
                </a:solidFill>
              </a:rPr>
              <a:t>ДонОПДЮТ</a:t>
            </a:r>
            <a:endParaRPr lang="ru-RU" sz="825" dirty="0">
              <a:solidFill>
                <a:schemeClr val="tx1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2546775" y="3699029"/>
            <a:ext cx="4293478" cy="415489"/>
          </a:xfrm>
          <a:prstGeom prst="downArrow">
            <a:avLst>
              <a:gd name="adj1" fmla="val 50000"/>
              <a:gd name="adj2" fmla="val 36508"/>
            </a:avLst>
          </a:prstGeom>
          <a:ln w="63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900" dirty="0">
                <a:solidFill>
                  <a:schemeClr val="tx1"/>
                </a:solidFill>
              </a:rPr>
              <a:t>Формування компетентної особистості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21916" y="4128267"/>
            <a:ext cx="1478372" cy="8878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88" dirty="0">
                <a:solidFill>
                  <a:schemeClr val="tx1"/>
                </a:solidFill>
              </a:rPr>
              <a:t>комунікативна,соціальна,соціокультурна,пізнавальна.</a:t>
            </a:r>
          </a:p>
          <a:p>
            <a:pPr algn="ctr"/>
            <a:endParaRPr lang="ru-RU" sz="788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60800" y="4128267"/>
            <a:ext cx="1379264" cy="60733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750" dirty="0">
                <a:solidFill>
                  <a:schemeClr val="tx1"/>
                </a:solidFill>
              </a:rPr>
              <a:t>лінгвістична,суспільно-гуманітарна,інформаційна.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521917" y="4735599"/>
            <a:ext cx="1482892" cy="280486"/>
          </a:xfrm>
          <a:prstGeom prst="rect">
            <a:avLst/>
          </a:prstGeom>
          <a:ln w="635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25" dirty="0">
                <a:solidFill>
                  <a:schemeClr val="tx1"/>
                </a:solidFill>
              </a:rPr>
              <a:t>Ключові компетентності</a:t>
            </a:r>
            <a:endParaRPr lang="ru-RU" sz="825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060801" y="4735600"/>
            <a:ext cx="1377679" cy="280486"/>
          </a:xfrm>
          <a:prstGeom prst="rect">
            <a:avLst/>
          </a:prstGeom>
          <a:ln w="635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900" dirty="0">
                <a:solidFill>
                  <a:schemeClr val="tx1"/>
                </a:solidFill>
              </a:rPr>
              <a:t>Предметні компетентності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032829" y="188640"/>
            <a:ext cx="3351748" cy="192744"/>
          </a:xfrm>
          <a:prstGeom prst="rect">
            <a:avLst/>
          </a:prstGeom>
          <a:ln w="63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900" dirty="0">
                <a:solidFill>
                  <a:schemeClr val="tx1"/>
                </a:solidFill>
              </a:rPr>
              <a:t>Модель реалізації  компетентної освіти </a:t>
            </a:r>
            <a:r>
              <a:rPr lang="uk-UA" sz="900" dirty="0" err="1">
                <a:solidFill>
                  <a:schemeClr val="tx1"/>
                </a:solidFill>
              </a:rPr>
              <a:t>ДонОПДЮТ</a:t>
            </a:r>
            <a:endParaRPr lang="ru-RU" sz="979" dirty="0">
              <a:solidFill>
                <a:schemeClr val="tx1"/>
              </a:solidFill>
            </a:endParaRPr>
          </a:p>
        </p:txBody>
      </p:sp>
      <p:sp>
        <p:nvSpPr>
          <p:cNvPr id="32" name="Пятиугольник 31"/>
          <p:cNvSpPr/>
          <p:nvPr/>
        </p:nvSpPr>
        <p:spPr>
          <a:xfrm>
            <a:off x="2627784" y="5697252"/>
            <a:ext cx="802677" cy="37804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50" dirty="0">
                <a:solidFill>
                  <a:schemeClr val="tx1"/>
                </a:solidFill>
              </a:rPr>
              <a:t>Проектна діяльність</a:t>
            </a:r>
            <a:endParaRPr lang="ru-RU" sz="750" dirty="0">
              <a:solidFill>
                <a:schemeClr val="tx1"/>
              </a:solidFill>
            </a:endParaRPr>
          </a:p>
        </p:txBody>
      </p:sp>
      <p:sp>
        <p:nvSpPr>
          <p:cNvPr id="34" name="Пятиугольник 33"/>
          <p:cNvSpPr/>
          <p:nvPr/>
        </p:nvSpPr>
        <p:spPr>
          <a:xfrm>
            <a:off x="3518882" y="5697253"/>
            <a:ext cx="912914" cy="378041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25" dirty="0">
                <a:solidFill>
                  <a:schemeClr val="tx1"/>
                </a:solidFill>
              </a:rPr>
              <a:t>Інноваційні технології</a:t>
            </a:r>
            <a:endParaRPr lang="ru-RU" sz="825" dirty="0">
              <a:solidFill>
                <a:schemeClr val="tx1"/>
              </a:solidFill>
            </a:endParaRPr>
          </a:p>
        </p:txBody>
      </p:sp>
      <p:sp>
        <p:nvSpPr>
          <p:cNvPr id="35" name="Пятиугольник 34"/>
          <p:cNvSpPr/>
          <p:nvPr/>
        </p:nvSpPr>
        <p:spPr>
          <a:xfrm>
            <a:off x="4620516" y="5697252"/>
            <a:ext cx="896780" cy="37804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25" dirty="0">
                <a:solidFill>
                  <a:schemeClr val="tx1"/>
                </a:solidFill>
              </a:rPr>
              <a:t>ІКТ-технології</a:t>
            </a:r>
            <a:endParaRPr lang="ru-RU" sz="825" dirty="0">
              <a:solidFill>
                <a:schemeClr val="tx1"/>
              </a:solidFill>
            </a:endParaRPr>
          </a:p>
        </p:txBody>
      </p:sp>
      <p:sp>
        <p:nvSpPr>
          <p:cNvPr id="36" name="Пятиугольник 35"/>
          <p:cNvSpPr/>
          <p:nvPr/>
        </p:nvSpPr>
        <p:spPr>
          <a:xfrm>
            <a:off x="5750432" y="5697253"/>
            <a:ext cx="917261" cy="378041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" dirty="0">
                <a:solidFill>
                  <a:schemeClr val="tx1"/>
                </a:solidFill>
              </a:rPr>
              <a:t>Методи і прийоми активної розумової діяльності </a:t>
            </a:r>
            <a:endParaRPr lang="ru-RU" sz="600" dirty="0">
              <a:solidFill>
                <a:schemeClr val="tx1"/>
              </a:solidFill>
            </a:endParaRPr>
          </a:p>
        </p:txBody>
      </p:sp>
      <p:sp>
        <p:nvSpPr>
          <p:cNvPr id="37" name="Пятиугольник 36"/>
          <p:cNvSpPr/>
          <p:nvPr/>
        </p:nvSpPr>
        <p:spPr>
          <a:xfrm>
            <a:off x="2482641" y="6208488"/>
            <a:ext cx="4357612" cy="133194"/>
          </a:xfrm>
          <a:prstGeom prst="homePlate">
            <a:avLst/>
          </a:prstGeom>
          <a:ln w="63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50" dirty="0">
                <a:solidFill>
                  <a:schemeClr val="tx1"/>
                </a:solidFill>
              </a:rPr>
              <a:t>Компетентний випускник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3673661" y="6453336"/>
            <a:ext cx="2234989" cy="324036"/>
          </a:xfrm>
          <a:prstGeom prst="ellipse">
            <a:avLst/>
          </a:prstGeom>
          <a:ln w="63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900" dirty="0">
                <a:solidFill>
                  <a:schemeClr val="tx1"/>
                </a:solidFill>
              </a:rPr>
              <a:t>Модель компетентного випускника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64490" y="124158"/>
            <a:ext cx="648072" cy="1289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>
                <a:solidFill>
                  <a:schemeClr val="tx1"/>
                </a:solidFill>
              </a:rPr>
              <a:t>Додаток  3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72795" y="1655971"/>
            <a:ext cx="1009846" cy="7311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>
                <a:solidFill>
                  <a:schemeClr val="tx1"/>
                </a:solidFill>
              </a:rPr>
              <a:t>Пріоритетні напрямки модернізації освіти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175626" y="1686388"/>
            <a:ext cx="1009846" cy="7311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>
                <a:solidFill>
                  <a:schemeClr val="tx1"/>
                </a:solidFill>
              </a:rPr>
              <a:t>Концепція позашкільної освіти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878680" y="1657968"/>
            <a:ext cx="1009846" cy="7311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>
                <a:solidFill>
                  <a:schemeClr val="tx1"/>
                </a:solidFill>
              </a:rPr>
              <a:t>Сучасний інноваційний простір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581731" y="1674601"/>
            <a:ext cx="1009846" cy="7311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>
                <a:solidFill>
                  <a:schemeClr val="tx1"/>
                </a:solidFill>
              </a:rPr>
              <a:t>Формування і розвиток компетентної особистості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54902" y="2794081"/>
            <a:ext cx="10260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>
                <a:solidFill>
                  <a:schemeClr val="tx1"/>
                </a:solidFill>
              </a:rPr>
              <a:t>Проектування навчально-виховного процесу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651019" y="2787504"/>
            <a:ext cx="1007409" cy="8509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 err="1">
                <a:solidFill>
                  <a:schemeClr val="tx1"/>
                </a:solidFill>
              </a:rPr>
              <a:t>Пріорітет</a:t>
            </a:r>
            <a:r>
              <a:rPr lang="uk-UA" sz="800" dirty="0">
                <a:solidFill>
                  <a:schemeClr val="tx1"/>
                </a:solidFill>
              </a:rPr>
              <a:t> особистості дитини  в освітньому просторі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728517" y="2774352"/>
            <a:ext cx="992335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>
                <a:solidFill>
                  <a:schemeClr val="tx1"/>
                </a:solidFill>
              </a:rPr>
              <a:t>Внутрішня мотивація навчальної діяльності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3790941" y="2780928"/>
            <a:ext cx="1014513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>
                <a:solidFill>
                  <a:schemeClr val="tx1"/>
                </a:solidFill>
              </a:rPr>
              <a:t>Створення позитивної атмосфери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875543" y="2794081"/>
            <a:ext cx="1008061" cy="85094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>
                <a:solidFill>
                  <a:schemeClr val="tx1"/>
                </a:solidFill>
              </a:rPr>
              <a:t>Активна творча діяльність дитини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953693" y="2794081"/>
            <a:ext cx="1051988" cy="85094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>
                <a:solidFill>
                  <a:schemeClr val="tx1"/>
                </a:solidFill>
              </a:rPr>
              <a:t>Розробка </a:t>
            </a:r>
            <a:r>
              <a:rPr lang="uk-UA" sz="800" dirty="0" err="1" smtClean="0">
                <a:solidFill>
                  <a:schemeClr val="tx1"/>
                </a:solidFill>
              </a:rPr>
              <a:t>навч</a:t>
            </a:r>
            <a:r>
              <a:rPr lang="uk-UA" sz="800" dirty="0" smtClean="0">
                <a:solidFill>
                  <a:schemeClr val="tx1"/>
                </a:solidFill>
              </a:rPr>
              <a:t>.                 занять </a:t>
            </a:r>
            <a:r>
              <a:rPr lang="uk-UA" sz="800" dirty="0">
                <a:solidFill>
                  <a:schemeClr val="tx1"/>
                </a:solidFill>
              </a:rPr>
              <a:t>з високою ймовірністю їх виконання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075770" y="2798359"/>
            <a:ext cx="954530" cy="8466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>
                <a:solidFill>
                  <a:schemeClr val="tx1"/>
                </a:solidFill>
              </a:rPr>
              <a:t>Практична орієнтація знань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8100392" y="2787504"/>
            <a:ext cx="969568" cy="8466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>
                <a:solidFill>
                  <a:schemeClr val="tx1"/>
                </a:solidFill>
              </a:rPr>
              <a:t>Моніторинг якості освіти індивідуального прогресу дитини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521917" y="5103186"/>
            <a:ext cx="4266016" cy="504918"/>
          </a:xfrm>
          <a:prstGeom prst="rect">
            <a:avLst/>
          </a:prstGeom>
          <a:ln w="63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900" dirty="0">
                <a:solidFill>
                  <a:schemeClr val="tx1"/>
                </a:solidFill>
              </a:rPr>
              <a:t>Технологічне забезпечення </a:t>
            </a:r>
            <a:r>
              <a:rPr lang="uk-UA" sz="900" dirty="0" err="1">
                <a:solidFill>
                  <a:schemeClr val="tx1"/>
                </a:solidFill>
              </a:rPr>
              <a:t>компетентнісного</a:t>
            </a:r>
            <a:r>
              <a:rPr lang="uk-UA" sz="900" dirty="0">
                <a:solidFill>
                  <a:schemeClr val="tx1"/>
                </a:solidFill>
              </a:rPr>
              <a:t> навчання і виховання</a:t>
            </a:r>
            <a:endParaRPr lang="ru-RU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0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Другая 5">
      <a:dk1>
        <a:sysClr val="windowText" lastClr="000000"/>
      </a:dk1>
      <a:lt1>
        <a:sysClr val="window" lastClr="FFFFFF"/>
      </a:lt1>
      <a:dk2>
        <a:srgbClr val="608CAB"/>
      </a:dk2>
      <a:lt2>
        <a:srgbClr val="EEECE1"/>
      </a:lt2>
      <a:accent1>
        <a:srgbClr val="92D05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1338</TotalTime>
  <Words>407</Words>
  <Application>Microsoft Office PowerPoint</Application>
  <PresentationFormat>Экран (4:3)</PresentationFormat>
  <Paragraphs>125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Crop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94</cp:revision>
  <cp:lastPrinted>2020-01-09T09:57:09Z</cp:lastPrinted>
  <dcterms:created xsi:type="dcterms:W3CDTF">2020-01-03T09:29:16Z</dcterms:created>
  <dcterms:modified xsi:type="dcterms:W3CDTF">2021-02-22T07:42:50Z</dcterms:modified>
</cp:coreProperties>
</file>