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9" r:id="rId4"/>
    <p:sldId id="260" r:id="rId5"/>
    <p:sldId id="269" r:id="rId6"/>
    <p:sldId id="274" r:id="rId7"/>
    <p:sldId id="268" r:id="rId8"/>
  </p:sldIdLst>
  <p:sldSz cx="9144000" cy="6858000" type="screen4x3"/>
  <p:notesSz cx="6888163" cy="10020300"/>
  <p:defaultTextStyle>
    <a:defPPr>
      <a:defRPr lang="ru-RU"/>
    </a:defPPr>
    <a:lvl1pPr marL="0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1pPr>
    <a:lvl2pPr marL="331561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2pPr>
    <a:lvl3pPr marL="663123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3pPr>
    <a:lvl4pPr marL="994684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4pPr>
    <a:lvl5pPr marL="1326246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5pPr>
    <a:lvl6pPr marL="1657807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6pPr>
    <a:lvl7pPr marL="1989369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7pPr>
    <a:lvl8pPr marL="2320930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8pPr>
    <a:lvl9pPr marL="2652492" algn="l" defTabSz="663123" rtl="0" eaLnBrk="1" latinLnBrk="0" hangingPunct="1">
      <a:defRPr sz="13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64A2"/>
    <a:srgbClr val="5CB37C"/>
    <a:srgbClr val="9BBB59"/>
    <a:srgbClr val="608CAB"/>
    <a:srgbClr val="E2FF79"/>
    <a:srgbClr val="456A83"/>
    <a:srgbClr val="627A32"/>
    <a:srgbClr val="42667E"/>
    <a:srgbClr val="523F69"/>
    <a:srgbClr val="3169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88" autoAdjust="0"/>
    <p:restoredTop sz="94660"/>
  </p:normalViewPr>
  <p:slideViewPr>
    <p:cSldViewPr>
      <p:cViewPr>
        <p:scale>
          <a:sx n="66" d="100"/>
          <a:sy n="66" d="100"/>
        </p:scale>
        <p:origin x="-167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268725-16B7-4320-A084-DD18D26F9436}" type="doc">
      <dgm:prSet loTypeId="urn:microsoft.com/office/officeart/2008/layout/PictureStrips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77B4C88B-96D6-4BC6-8433-A23438EEE49B}">
      <dgm:prSet phldrT="[Текст]"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когнітивно-технологічні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B2489C-1A6F-484E-9401-373631C721EE}" type="parTrans" cxnId="{49EB7C1B-D937-40DD-B99B-5ECCE902A4AA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222FD59-5A35-4280-96D9-87416D163ED3}" type="sibTrans" cxnId="{49EB7C1B-D937-40DD-B99B-5ECCE902A4AA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892CCB-3C03-4C0D-AD5B-3293BB96E8FC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440177E-AA8B-4995-9EAF-C299DB9C12AC}" type="parTrans" cxnId="{A6ECB452-C713-4812-B158-551A1E1D5CFC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3BCB7E-1F04-480E-B2F1-2E15FF41A802}" type="sibTrans" cxnId="{A6ECB452-C713-4812-B158-551A1E1D5CFC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AE745A-F89B-4C95-A235-0F52A6204566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AFB7CCC-E068-4121-B5C2-9DBBFBFD9230}" type="parTrans" cxnId="{B549515B-E005-45D2-954B-87BD079EC30E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86D1EA-399D-4D8D-9F30-850C388ADAAD}" type="sibTrans" cxnId="{B549515B-E005-45D2-954B-87BD079EC30E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A06DA9-8AA0-4868-B4DB-481C528052AA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6F0B435-33F9-402F-8069-A9B4E5C309EB}" type="parTrans" cxnId="{B9FE05C0-DDB4-46BD-8683-A5DE595FD288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B72AFC-52B0-4C1E-8887-18AAE099F852}" type="sibTrans" cxnId="{B9FE05C0-DDB4-46BD-8683-A5DE595FD288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2D8EAF0-7DB9-4E3E-8DF4-44B2DF90F6DF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психолого-педагогічні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20CB1E-BC28-4664-B699-38C359E976C5}" type="parTrans" cxnId="{2DE3FB17-E3AE-4188-B481-DA5DE51B1829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DF2697C-4813-45E5-9E71-1ECD535D2217}" type="sibTrans" cxnId="{2DE3FB17-E3AE-4188-B481-DA5DE51B1829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6B0F24-68A6-49B7-866B-F82493D46846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проектно-рефлексивні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80DC6F-7291-42E0-B5F7-929906B4896D}" type="parTrans" cxnId="{F2BC15DE-36E1-42F1-932A-723E07D5B4AE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DCF32D-8332-4A82-B64F-A456B3A91454}" type="sibTrans" cxnId="{F2BC15DE-36E1-42F1-932A-723E07D5B4AE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77AD75-5761-4B17-A6F9-E71C9442263D}">
      <dgm:prSet custT="1"/>
      <dgm:spPr/>
      <dgm:t>
        <a:bodyPr/>
        <a:lstStyle/>
        <a:p>
          <a:pPr algn="ctr"/>
          <a:r>
            <a:rPr lang="uk-UA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аутопсихологічні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82FFF31-8326-4E87-8FA4-3F9697075D37}" type="parTrans" cxnId="{2AF1AB93-6512-46A9-B97F-1B3D9528B21F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6D53F8-539E-4674-B1B8-4103844DD2E4}" type="sibTrans" cxnId="{2AF1AB93-6512-46A9-B97F-1B3D9528B21F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7D510E-B86F-4B76-AAB5-CC194D63453B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інформаційно-технологічні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435EB0C-BBFF-4CE9-97F1-15A0E4250C77}" type="parTrans" cxnId="{8E590FD1-D28B-4698-9D13-426E7DAF47B2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B1E366-7767-47EE-9E64-D5498FA5B3EA}" type="sibTrans" cxnId="{8E590FD1-D28B-4698-9D13-426E7DAF47B2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431106-F45A-4C09-9969-3E59C7D524DC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AF5A84-C409-4E7E-A0D8-0DD3799EA824}" type="parTrans" cxnId="{918F516D-6D72-469D-A827-1E74791180C4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1995B9-269B-4D38-B871-E6713888BB5F}" type="sibTrans" cxnId="{918F516D-6D72-469D-A827-1E74791180C4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91F7BFB-C9F6-4866-8208-41B49B9FBB2C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полікультурні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32E990-65C7-4F18-B1AF-9EA4A299B2E6}" type="parTrans" cxnId="{E6752354-3C83-4754-AC6C-E0C207141CBC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310FBA-30DA-4290-8C85-B3B2CA75FA61}" type="sibTrans" cxnId="{E6752354-3C83-4754-AC6C-E0C207141CBC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D35B18E-B1DA-43C8-AF63-5D94F45F873B}">
      <dgm:prSet custT="1"/>
      <dgm:spPr/>
      <dgm:t>
        <a:bodyPr/>
        <a:lstStyle/>
        <a:p>
          <a:pPr algn="ctr"/>
          <a:r>
            <a:rPr lang="uk-UA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валеологічні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3C50F8-762D-4BFD-A2E2-032D9F5A53CC}" type="parTrans" cxnId="{F75149BF-BF69-4A74-A049-56C30875D857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DA8DDC1-65DA-48D6-A0A9-E6D346B0503E}" type="sibTrans" cxnId="{F75149BF-BF69-4A74-A049-56C30875D857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3BBE6B6-BCD5-47F3-A2DC-FB19A2587388}">
      <dgm:prSet custT="1"/>
      <dgm:spPr/>
      <dgm:t>
        <a:bodyPr/>
        <a:lstStyle/>
        <a:p>
          <a:pPr algn="ctr"/>
          <a:r>
            <a:rPr lang="uk-UA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загальнокультурні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808B25-4DDE-4F70-92D4-B3BF34005C1D}" type="parTrans" cxnId="{E4F27103-12EB-4ECA-A293-502C2B93EE9E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3E7055-BDF7-493C-AE6D-CD68D18062D5}" type="sibTrans" cxnId="{E4F27103-12EB-4ECA-A293-502C2B93EE9E}">
      <dgm:prSet/>
      <dgm:spPr/>
      <dgm:t>
        <a:bodyPr/>
        <a:lstStyle/>
        <a:p>
          <a:pPr algn="ctr"/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7C4D2DF-62D2-44ED-94D2-17BBEE167332}" type="pres">
      <dgm:prSet presAssocID="{92268725-16B7-4320-A084-DD18D26F943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77F5E82-2A78-4237-8E76-7BEBC53AEF6D}" type="pres">
      <dgm:prSet presAssocID="{77B4C88B-96D6-4BC6-8433-A23438EEE49B}" presName="composite" presStyleCnt="0"/>
      <dgm:spPr/>
    </dgm:pt>
    <dgm:pt modelId="{3ABDA90A-8287-4D25-BADC-605F5BA264BB}" type="pres">
      <dgm:prSet presAssocID="{77B4C88B-96D6-4BC6-8433-A23438EEE49B}" presName="rect1" presStyleLbl="trAlignAcc1" presStyleIdx="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3A4A3B-9DD5-49D8-9D2A-C8F22ECA42A4}" type="pres">
      <dgm:prSet presAssocID="{77B4C88B-96D6-4BC6-8433-A23438EEE49B}" presName="rect2" presStyleLbl="fgImgPlace1" presStyleIdx="0" presStyleCnt="12" custScaleX="33745" custScaleY="33746" custLinFactNeighborX="13092" custLinFactNeighborY="10552"/>
      <dgm:spPr/>
    </dgm:pt>
    <dgm:pt modelId="{005058C0-69B5-44AC-92F9-E0624D564346}" type="pres">
      <dgm:prSet presAssocID="{1222FD59-5A35-4280-96D9-87416D163ED3}" presName="sibTrans" presStyleCnt="0"/>
      <dgm:spPr/>
    </dgm:pt>
    <dgm:pt modelId="{AE463723-CED7-4B29-83B8-511340A08002}" type="pres">
      <dgm:prSet presAssocID="{3B892CCB-3C03-4C0D-AD5B-3293BB96E8FC}" presName="composite" presStyleCnt="0"/>
      <dgm:spPr/>
    </dgm:pt>
    <dgm:pt modelId="{D552351F-632F-4103-9EC5-C2BC97E86084}" type="pres">
      <dgm:prSet presAssocID="{3B892CCB-3C03-4C0D-AD5B-3293BB96E8FC}" presName="rect1" presStyleLbl="trAlignAcc1" presStyleIdx="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3A6932A-029A-4969-B2FB-675A52496B5E}" type="pres">
      <dgm:prSet presAssocID="{3B892CCB-3C03-4C0D-AD5B-3293BB96E8FC}" presName="rect2" presStyleLbl="fgImgPlace1" presStyleIdx="1" presStyleCnt="12" custScaleX="33745" custScaleY="33746" custLinFactNeighborX="13092" custLinFactNeighborY="10552"/>
      <dgm:spPr/>
    </dgm:pt>
    <dgm:pt modelId="{1CFD17BA-88B7-4667-A8CD-5A1CE7487188}" type="pres">
      <dgm:prSet presAssocID="{2C3BCB7E-1F04-480E-B2F1-2E15FF41A802}" presName="sibTrans" presStyleCnt="0"/>
      <dgm:spPr/>
    </dgm:pt>
    <dgm:pt modelId="{4B195E0E-2EF2-4960-AF8A-2226C2AF6E4A}" type="pres">
      <dgm:prSet presAssocID="{FAAE745A-F89B-4C95-A235-0F52A6204566}" presName="composite" presStyleCnt="0"/>
      <dgm:spPr/>
    </dgm:pt>
    <dgm:pt modelId="{E751CF1C-4CC9-41CA-B8A5-E67106CF0CB4}" type="pres">
      <dgm:prSet presAssocID="{FAAE745A-F89B-4C95-A235-0F52A6204566}" presName="rect1" presStyleLbl="trAlignAcc1" presStyleIdx="2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1D2FC8-A638-4A93-9B8E-86F841B679F5}" type="pres">
      <dgm:prSet presAssocID="{FAAE745A-F89B-4C95-A235-0F52A6204566}" presName="rect2" presStyleLbl="fgImgPlace1" presStyleIdx="2" presStyleCnt="12" custScaleX="33745" custScaleY="33746" custLinFactNeighborX="13092" custLinFactNeighborY="10552"/>
      <dgm:spPr/>
    </dgm:pt>
    <dgm:pt modelId="{004D5B29-9CAA-4796-AD9B-D38F07DB2840}" type="pres">
      <dgm:prSet presAssocID="{DB86D1EA-399D-4D8D-9F30-850C388ADAAD}" presName="sibTrans" presStyleCnt="0"/>
      <dgm:spPr/>
    </dgm:pt>
    <dgm:pt modelId="{6B0F4CC6-30E4-4150-81DC-B6D45E11F5DB}" type="pres">
      <dgm:prSet presAssocID="{4DA06DA9-8AA0-4868-B4DB-481C528052AA}" presName="composite" presStyleCnt="0"/>
      <dgm:spPr/>
    </dgm:pt>
    <dgm:pt modelId="{535D1513-B97D-4AD2-99E5-1B54792E9515}" type="pres">
      <dgm:prSet presAssocID="{4DA06DA9-8AA0-4868-B4DB-481C528052AA}" presName="rect1" presStyleLbl="trAlignAcc1" presStyleIdx="3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509882-B62D-40FB-997D-9A52F7391976}" type="pres">
      <dgm:prSet presAssocID="{4DA06DA9-8AA0-4868-B4DB-481C528052AA}" presName="rect2" presStyleLbl="fgImgPlace1" presStyleIdx="3" presStyleCnt="12" custScaleX="33745" custScaleY="33746" custLinFactNeighborX="13092" custLinFactNeighborY="10552"/>
      <dgm:spPr/>
    </dgm:pt>
    <dgm:pt modelId="{E05B56F3-F287-4C35-9B48-AE2E663BAAFD}" type="pres">
      <dgm:prSet presAssocID="{1AB72AFC-52B0-4C1E-8887-18AAE099F852}" presName="sibTrans" presStyleCnt="0"/>
      <dgm:spPr/>
    </dgm:pt>
    <dgm:pt modelId="{25700A4B-AA9C-46D4-BE73-6B00E5250DEF}" type="pres">
      <dgm:prSet presAssocID="{02D8EAF0-7DB9-4E3E-8DF4-44B2DF90F6DF}" presName="composite" presStyleCnt="0"/>
      <dgm:spPr/>
    </dgm:pt>
    <dgm:pt modelId="{167D2546-DC2C-494F-8B75-B59E92C26647}" type="pres">
      <dgm:prSet presAssocID="{02D8EAF0-7DB9-4E3E-8DF4-44B2DF90F6DF}" presName="rect1" presStyleLbl="trAlignAcc1" presStyleIdx="4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29A9C2-C296-44EC-B6B7-F82B8F874D59}" type="pres">
      <dgm:prSet presAssocID="{02D8EAF0-7DB9-4E3E-8DF4-44B2DF90F6DF}" presName="rect2" presStyleLbl="fgImgPlace1" presStyleIdx="4" presStyleCnt="12" custScaleX="33745" custScaleY="33746" custLinFactNeighborX="13092" custLinFactNeighborY="10552"/>
      <dgm:spPr/>
    </dgm:pt>
    <dgm:pt modelId="{7B78BC36-8E4C-4805-BFBE-31FDC6BC60D6}" type="pres">
      <dgm:prSet presAssocID="{7DF2697C-4813-45E5-9E71-1ECD535D2217}" presName="sibTrans" presStyleCnt="0"/>
      <dgm:spPr/>
    </dgm:pt>
    <dgm:pt modelId="{3AC2CFF8-ABA4-46D0-8F1F-9FDB81D16881}" type="pres">
      <dgm:prSet presAssocID="{FB6B0F24-68A6-49B7-866B-F82493D46846}" presName="composite" presStyleCnt="0"/>
      <dgm:spPr/>
    </dgm:pt>
    <dgm:pt modelId="{394151AF-16BA-4DFD-9DC3-A9DB12FCFAA2}" type="pres">
      <dgm:prSet presAssocID="{FB6B0F24-68A6-49B7-866B-F82493D46846}" presName="rect1" presStyleLbl="trAlignAcc1" presStyleIdx="5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F06C7C-45BD-4B54-8695-87CD57ED9A58}" type="pres">
      <dgm:prSet presAssocID="{FB6B0F24-68A6-49B7-866B-F82493D46846}" presName="rect2" presStyleLbl="fgImgPlace1" presStyleIdx="5" presStyleCnt="12" custScaleX="33745" custScaleY="33746" custLinFactNeighborX="13092" custLinFactNeighborY="10552"/>
      <dgm:spPr/>
    </dgm:pt>
    <dgm:pt modelId="{CAE46C71-336F-47F7-80FA-E2FB5D6314AD}" type="pres">
      <dgm:prSet presAssocID="{6BDCF32D-8332-4A82-B64F-A456B3A91454}" presName="sibTrans" presStyleCnt="0"/>
      <dgm:spPr/>
    </dgm:pt>
    <dgm:pt modelId="{DD55CED1-62AD-48EB-80F0-FEF79B9B7D45}" type="pres">
      <dgm:prSet presAssocID="{BF77AD75-5761-4B17-A6F9-E71C9442263D}" presName="composite" presStyleCnt="0"/>
      <dgm:spPr/>
    </dgm:pt>
    <dgm:pt modelId="{D02AB72C-C861-4B70-94C8-13F3AAA294AC}" type="pres">
      <dgm:prSet presAssocID="{BF77AD75-5761-4B17-A6F9-E71C9442263D}" presName="rect1" presStyleLbl="trAlignAcc1" presStyleIdx="6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9F2D6F-7C31-4AF2-AE4E-EFF5AFF52053}" type="pres">
      <dgm:prSet presAssocID="{BF77AD75-5761-4B17-A6F9-E71C9442263D}" presName="rect2" presStyleLbl="fgImgPlace1" presStyleIdx="6" presStyleCnt="12" custScaleX="33745" custScaleY="33746" custLinFactNeighborX="13092" custLinFactNeighborY="10552"/>
      <dgm:spPr/>
    </dgm:pt>
    <dgm:pt modelId="{EF43BA76-E584-448F-8B34-E6DAF723D574}" type="pres">
      <dgm:prSet presAssocID="{9A6D53F8-539E-4674-B1B8-4103844DD2E4}" presName="sibTrans" presStyleCnt="0"/>
      <dgm:spPr/>
    </dgm:pt>
    <dgm:pt modelId="{A4AFCB38-AB5B-47BC-9EC9-5AFB2024BF51}" type="pres">
      <dgm:prSet presAssocID="{4D7D510E-B86F-4B76-AAB5-CC194D63453B}" presName="composite" presStyleCnt="0"/>
      <dgm:spPr/>
    </dgm:pt>
    <dgm:pt modelId="{3D08493A-B2DB-4DDE-9FDB-8E76BE987074}" type="pres">
      <dgm:prSet presAssocID="{4D7D510E-B86F-4B76-AAB5-CC194D63453B}" presName="rect1" presStyleLbl="trAlignAcc1" presStyleIdx="7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FA7A83-2222-43DB-9BBA-6E8844295E38}" type="pres">
      <dgm:prSet presAssocID="{4D7D510E-B86F-4B76-AAB5-CC194D63453B}" presName="rect2" presStyleLbl="fgImgPlace1" presStyleIdx="7" presStyleCnt="12" custScaleX="33745" custScaleY="33746" custLinFactNeighborX="13092" custLinFactNeighborY="10552"/>
      <dgm:spPr/>
    </dgm:pt>
    <dgm:pt modelId="{903FF9CE-E836-45DD-AE6F-C0228B6BCECD}" type="pres">
      <dgm:prSet presAssocID="{92B1E366-7767-47EE-9E64-D5498FA5B3EA}" presName="sibTrans" presStyleCnt="0"/>
      <dgm:spPr/>
    </dgm:pt>
    <dgm:pt modelId="{BC3CEFFD-F7DD-4135-8860-B9F98B09CE15}" type="pres">
      <dgm:prSet presAssocID="{59431106-F45A-4C09-9969-3E59C7D524DC}" presName="composite" presStyleCnt="0"/>
      <dgm:spPr/>
    </dgm:pt>
    <dgm:pt modelId="{25B99BB9-4A45-4F53-9BCD-83FC4D37F543}" type="pres">
      <dgm:prSet presAssocID="{59431106-F45A-4C09-9969-3E59C7D524DC}" presName="rect1" presStyleLbl="trAlignAcc1" presStyleIdx="8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108909-8CA1-4F86-A425-1A190A618FF0}" type="pres">
      <dgm:prSet presAssocID="{59431106-F45A-4C09-9969-3E59C7D524DC}" presName="rect2" presStyleLbl="fgImgPlace1" presStyleIdx="8" presStyleCnt="12" custScaleX="33745" custScaleY="33746" custLinFactNeighborX="13092" custLinFactNeighborY="10552"/>
      <dgm:spPr/>
    </dgm:pt>
    <dgm:pt modelId="{9C86F087-38F5-4426-9357-EE8CD8C9B3E7}" type="pres">
      <dgm:prSet presAssocID="{7E1995B9-269B-4D38-B871-E6713888BB5F}" presName="sibTrans" presStyleCnt="0"/>
      <dgm:spPr/>
    </dgm:pt>
    <dgm:pt modelId="{31E8A708-9FD1-4B11-A413-85BABA91A22A}" type="pres">
      <dgm:prSet presAssocID="{591F7BFB-C9F6-4866-8208-41B49B9FBB2C}" presName="composite" presStyleCnt="0"/>
      <dgm:spPr/>
    </dgm:pt>
    <dgm:pt modelId="{3FEF9806-C086-4445-BBEB-0435F5C50850}" type="pres">
      <dgm:prSet presAssocID="{591F7BFB-C9F6-4866-8208-41B49B9FBB2C}" presName="rect1" presStyleLbl="trAlignAcc1" presStyleIdx="9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6AD151-B370-414F-B8BB-312486AA2E28}" type="pres">
      <dgm:prSet presAssocID="{591F7BFB-C9F6-4866-8208-41B49B9FBB2C}" presName="rect2" presStyleLbl="fgImgPlace1" presStyleIdx="9" presStyleCnt="12" custScaleX="33745" custScaleY="33746" custLinFactNeighborX="13092" custLinFactNeighborY="10552"/>
      <dgm:spPr/>
    </dgm:pt>
    <dgm:pt modelId="{2D07BE63-5DA1-4546-9741-D13B71DEEE04}" type="pres">
      <dgm:prSet presAssocID="{28310FBA-30DA-4290-8C85-B3B2CA75FA61}" presName="sibTrans" presStyleCnt="0"/>
      <dgm:spPr/>
    </dgm:pt>
    <dgm:pt modelId="{01278821-A406-49BE-AE7B-1B473FEC378E}" type="pres">
      <dgm:prSet presAssocID="{AD35B18E-B1DA-43C8-AF63-5D94F45F873B}" presName="composite" presStyleCnt="0"/>
      <dgm:spPr/>
    </dgm:pt>
    <dgm:pt modelId="{11908767-9B81-428D-B2B1-A3C74654D015}" type="pres">
      <dgm:prSet presAssocID="{AD35B18E-B1DA-43C8-AF63-5D94F45F873B}" presName="rect1" presStyleLbl="trAlignAcc1" presStyleIdx="10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C49263-66D0-4522-B368-616493EFB616}" type="pres">
      <dgm:prSet presAssocID="{AD35B18E-B1DA-43C8-AF63-5D94F45F873B}" presName="rect2" presStyleLbl="fgImgPlace1" presStyleIdx="10" presStyleCnt="12" custScaleX="33745" custScaleY="33746" custLinFactNeighborX="13092" custLinFactNeighborY="10552"/>
      <dgm:spPr/>
    </dgm:pt>
    <dgm:pt modelId="{9C7D076D-1D30-4176-9D96-628C46DA4BC2}" type="pres">
      <dgm:prSet presAssocID="{FDA8DDC1-65DA-48D6-A0A9-E6D346B0503E}" presName="sibTrans" presStyleCnt="0"/>
      <dgm:spPr/>
    </dgm:pt>
    <dgm:pt modelId="{E0BA4349-7904-4A7B-B6B5-89A729158144}" type="pres">
      <dgm:prSet presAssocID="{73BBE6B6-BCD5-47F3-A2DC-FB19A2587388}" presName="composite" presStyleCnt="0"/>
      <dgm:spPr/>
    </dgm:pt>
    <dgm:pt modelId="{FAD79D76-8A66-4BD4-A381-EBC68AC4CB87}" type="pres">
      <dgm:prSet presAssocID="{73BBE6B6-BCD5-47F3-A2DC-FB19A2587388}" presName="rect1" presStyleLbl="trAlignAcc1" presStyleIdx="11" presStyleCnt="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4B3C56-8150-4C54-9012-E4B4921D5CCF}" type="pres">
      <dgm:prSet presAssocID="{73BBE6B6-BCD5-47F3-A2DC-FB19A2587388}" presName="rect2" presStyleLbl="fgImgPlace1" presStyleIdx="11" presStyleCnt="12" custScaleX="33745" custScaleY="33746" custLinFactNeighborX="13092" custLinFactNeighborY="10552"/>
      <dgm:spPr/>
    </dgm:pt>
  </dgm:ptLst>
  <dgm:cxnLst>
    <dgm:cxn modelId="{49EB7C1B-D937-40DD-B99B-5ECCE902A4AA}" srcId="{92268725-16B7-4320-A084-DD18D26F9436}" destId="{77B4C88B-96D6-4BC6-8433-A23438EEE49B}" srcOrd="0" destOrd="0" parTransId="{F9B2489C-1A6F-484E-9401-373631C721EE}" sibTransId="{1222FD59-5A35-4280-96D9-87416D163ED3}"/>
    <dgm:cxn modelId="{0E0E17A9-4394-47CE-AED0-34750089D603}" type="presOf" srcId="{4DA06DA9-8AA0-4868-B4DB-481C528052AA}" destId="{535D1513-B97D-4AD2-99E5-1B54792E9515}" srcOrd="0" destOrd="0" presId="urn:microsoft.com/office/officeart/2008/layout/PictureStrips"/>
    <dgm:cxn modelId="{F2BC15DE-36E1-42F1-932A-723E07D5B4AE}" srcId="{92268725-16B7-4320-A084-DD18D26F9436}" destId="{FB6B0F24-68A6-49B7-866B-F82493D46846}" srcOrd="5" destOrd="0" parTransId="{2480DC6F-7291-42E0-B5F7-929906B4896D}" sibTransId="{6BDCF32D-8332-4A82-B64F-A456B3A91454}"/>
    <dgm:cxn modelId="{56BAC079-4681-4470-B797-BA15513EB234}" type="presOf" srcId="{AD35B18E-B1DA-43C8-AF63-5D94F45F873B}" destId="{11908767-9B81-428D-B2B1-A3C74654D015}" srcOrd="0" destOrd="0" presId="urn:microsoft.com/office/officeart/2008/layout/PictureStrips"/>
    <dgm:cxn modelId="{6EAE3546-2893-4D21-A4B3-F43E008CEE72}" type="presOf" srcId="{59431106-F45A-4C09-9969-3E59C7D524DC}" destId="{25B99BB9-4A45-4F53-9BCD-83FC4D37F543}" srcOrd="0" destOrd="0" presId="urn:microsoft.com/office/officeart/2008/layout/PictureStrips"/>
    <dgm:cxn modelId="{B66927DF-4145-4AEB-9D29-C259D50D3BFB}" type="presOf" srcId="{73BBE6B6-BCD5-47F3-A2DC-FB19A2587388}" destId="{FAD79D76-8A66-4BD4-A381-EBC68AC4CB87}" srcOrd="0" destOrd="0" presId="urn:microsoft.com/office/officeart/2008/layout/PictureStrips"/>
    <dgm:cxn modelId="{B9FE05C0-DDB4-46BD-8683-A5DE595FD288}" srcId="{92268725-16B7-4320-A084-DD18D26F9436}" destId="{4DA06DA9-8AA0-4868-B4DB-481C528052AA}" srcOrd="3" destOrd="0" parTransId="{06F0B435-33F9-402F-8069-A9B4E5C309EB}" sibTransId="{1AB72AFC-52B0-4C1E-8887-18AAE099F852}"/>
    <dgm:cxn modelId="{78D10819-5CDB-48C9-8FC1-DC9955940BCC}" type="presOf" srcId="{FB6B0F24-68A6-49B7-866B-F82493D46846}" destId="{394151AF-16BA-4DFD-9DC3-A9DB12FCFAA2}" srcOrd="0" destOrd="0" presId="urn:microsoft.com/office/officeart/2008/layout/PictureStrips"/>
    <dgm:cxn modelId="{222427A1-4D2B-418E-AA05-EF247791C73B}" type="presOf" srcId="{77B4C88B-96D6-4BC6-8433-A23438EEE49B}" destId="{3ABDA90A-8287-4D25-BADC-605F5BA264BB}" srcOrd="0" destOrd="0" presId="urn:microsoft.com/office/officeart/2008/layout/PictureStrips"/>
    <dgm:cxn modelId="{F75149BF-BF69-4A74-A049-56C30875D857}" srcId="{92268725-16B7-4320-A084-DD18D26F9436}" destId="{AD35B18E-B1DA-43C8-AF63-5D94F45F873B}" srcOrd="10" destOrd="0" parTransId="{DD3C50F8-762D-4BFD-A2E2-032D9F5A53CC}" sibTransId="{FDA8DDC1-65DA-48D6-A0A9-E6D346B0503E}"/>
    <dgm:cxn modelId="{A6ECB452-C713-4812-B158-551A1E1D5CFC}" srcId="{92268725-16B7-4320-A084-DD18D26F9436}" destId="{3B892CCB-3C03-4C0D-AD5B-3293BB96E8FC}" srcOrd="1" destOrd="0" parTransId="{8440177E-AA8B-4995-9EAF-C299DB9C12AC}" sibTransId="{2C3BCB7E-1F04-480E-B2F1-2E15FF41A802}"/>
    <dgm:cxn modelId="{2A908990-42CF-4E94-88A2-A404458E4CD7}" type="presOf" srcId="{FAAE745A-F89B-4C95-A235-0F52A6204566}" destId="{E751CF1C-4CC9-41CA-B8A5-E67106CF0CB4}" srcOrd="0" destOrd="0" presId="urn:microsoft.com/office/officeart/2008/layout/PictureStrips"/>
    <dgm:cxn modelId="{9E4B2B0A-F800-4412-A80C-A00E066B77C2}" type="presOf" srcId="{BF77AD75-5761-4B17-A6F9-E71C9442263D}" destId="{D02AB72C-C861-4B70-94C8-13F3AAA294AC}" srcOrd="0" destOrd="0" presId="urn:microsoft.com/office/officeart/2008/layout/PictureStrips"/>
    <dgm:cxn modelId="{DCD64484-054A-4455-88EB-3249CBA45E0F}" type="presOf" srcId="{02D8EAF0-7DB9-4E3E-8DF4-44B2DF90F6DF}" destId="{167D2546-DC2C-494F-8B75-B59E92C26647}" srcOrd="0" destOrd="0" presId="urn:microsoft.com/office/officeart/2008/layout/PictureStrips"/>
    <dgm:cxn modelId="{6E53B9F5-329A-4AA1-8C80-FA379DCDBD06}" type="presOf" srcId="{591F7BFB-C9F6-4866-8208-41B49B9FBB2C}" destId="{3FEF9806-C086-4445-BBEB-0435F5C50850}" srcOrd="0" destOrd="0" presId="urn:microsoft.com/office/officeart/2008/layout/PictureStrips"/>
    <dgm:cxn modelId="{8E590FD1-D28B-4698-9D13-426E7DAF47B2}" srcId="{92268725-16B7-4320-A084-DD18D26F9436}" destId="{4D7D510E-B86F-4B76-AAB5-CC194D63453B}" srcOrd="7" destOrd="0" parTransId="{E435EB0C-BBFF-4CE9-97F1-15A0E4250C77}" sibTransId="{92B1E366-7767-47EE-9E64-D5498FA5B3EA}"/>
    <dgm:cxn modelId="{B549515B-E005-45D2-954B-87BD079EC30E}" srcId="{92268725-16B7-4320-A084-DD18D26F9436}" destId="{FAAE745A-F89B-4C95-A235-0F52A6204566}" srcOrd="2" destOrd="0" parTransId="{8AFB7CCC-E068-4121-B5C2-9DBBFBFD9230}" sibTransId="{DB86D1EA-399D-4D8D-9F30-850C388ADAAD}"/>
    <dgm:cxn modelId="{2DE3FB17-E3AE-4188-B481-DA5DE51B1829}" srcId="{92268725-16B7-4320-A084-DD18D26F9436}" destId="{02D8EAF0-7DB9-4E3E-8DF4-44B2DF90F6DF}" srcOrd="4" destOrd="0" parTransId="{0F20CB1E-BC28-4664-B699-38C359E976C5}" sibTransId="{7DF2697C-4813-45E5-9E71-1ECD535D2217}"/>
    <dgm:cxn modelId="{5167F942-3BC5-47EA-987D-D325A5F5C54C}" type="presOf" srcId="{92268725-16B7-4320-A084-DD18D26F9436}" destId="{B7C4D2DF-62D2-44ED-94D2-17BBEE167332}" srcOrd="0" destOrd="0" presId="urn:microsoft.com/office/officeart/2008/layout/PictureStrips"/>
    <dgm:cxn modelId="{E4F27103-12EB-4ECA-A293-502C2B93EE9E}" srcId="{92268725-16B7-4320-A084-DD18D26F9436}" destId="{73BBE6B6-BCD5-47F3-A2DC-FB19A2587388}" srcOrd="11" destOrd="0" parTransId="{81808B25-4DDE-4F70-92D4-B3BF34005C1D}" sibTransId="{543E7055-BDF7-493C-AE6D-CD68D18062D5}"/>
    <dgm:cxn modelId="{0C190FC2-61C5-49C4-8163-EDF0B6B5193B}" type="presOf" srcId="{3B892CCB-3C03-4C0D-AD5B-3293BB96E8FC}" destId="{D552351F-632F-4103-9EC5-C2BC97E86084}" srcOrd="0" destOrd="0" presId="urn:microsoft.com/office/officeart/2008/layout/PictureStrips"/>
    <dgm:cxn modelId="{2AF1AB93-6512-46A9-B97F-1B3D9528B21F}" srcId="{92268725-16B7-4320-A084-DD18D26F9436}" destId="{BF77AD75-5761-4B17-A6F9-E71C9442263D}" srcOrd="6" destOrd="0" parTransId="{D82FFF31-8326-4E87-8FA4-3F9697075D37}" sibTransId="{9A6D53F8-539E-4674-B1B8-4103844DD2E4}"/>
    <dgm:cxn modelId="{918F516D-6D72-469D-A827-1E74791180C4}" srcId="{92268725-16B7-4320-A084-DD18D26F9436}" destId="{59431106-F45A-4C09-9969-3E59C7D524DC}" srcOrd="8" destOrd="0" parTransId="{BFAF5A84-C409-4E7E-A0D8-0DD3799EA824}" sibTransId="{7E1995B9-269B-4D38-B871-E6713888BB5F}"/>
    <dgm:cxn modelId="{EDE8951B-2608-4B7E-836E-47EE81EBB2A6}" type="presOf" srcId="{4D7D510E-B86F-4B76-AAB5-CC194D63453B}" destId="{3D08493A-B2DB-4DDE-9FDB-8E76BE987074}" srcOrd="0" destOrd="0" presId="urn:microsoft.com/office/officeart/2008/layout/PictureStrips"/>
    <dgm:cxn modelId="{E6752354-3C83-4754-AC6C-E0C207141CBC}" srcId="{92268725-16B7-4320-A084-DD18D26F9436}" destId="{591F7BFB-C9F6-4866-8208-41B49B9FBB2C}" srcOrd="9" destOrd="0" parTransId="{A332E990-65C7-4F18-B1AF-9EA4A299B2E6}" sibTransId="{28310FBA-30DA-4290-8C85-B3B2CA75FA61}"/>
    <dgm:cxn modelId="{8B08EACD-6E35-4A8F-AC8C-47395C51F9CE}" type="presParOf" srcId="{B7C4D2DF-62D2-44ED-94D2-17BBEE167332}" destId="{C77F5E82-2A78-4237-8E76-7BEBC53AEF6D}" srcOrd="0" destOrd="0" presId="urn:microsoft.com/office/officeart/2008/layout/PictureStrips"/>
    <dgm:cxn modelId="{AE1A02B6-78CB-4642-942F-41299A05D184}" type="presParOf" srcId="{C77F5E82-2A78-4237-8E76-7BEBC53AEF6D}" destId="{3ABDA90A-8287-4D25-BADC-605F5BA264BB}" srcOrd="0" destOrd="0" presId="urn:microsoft.com/office/officeart/2008/layout/PictureStrips"/>
    <dgm:cxn modelId="{8891C188-93CE-4A7D-905C-9746FAF04A02}" type="presParOf" srcId="{C77F5E82-2A78-4237-8E76-7BEBC53AEF6D}" destId="{103A4A3B-9DD5-49D8-9D2A-C8F22ECA42A4}" srcOrd="1" destOrd="0" presId="urn:microsoft.com/office/officeart/2008/layout/PictureStrips"/>
    <dgm:cxn modelId="{C0FEE3CC-8FA0-4258-BD16-2B5D273B017E}" type="presParOf" srcId="{B7C4D2DF-62D2-44ED-94D2-17BBEE167332}" destId="{005058C0-69B5-44AC-92F9-E0624D564346}" srcOrd="1" destOrd="0" presId="urn:microsoft.com/office/officeart/2008/layout/PictureStrips"/>
    <dgm:cxn modelId="{D6C8ED2A-5D05-4A43-86EC-9B1EB484B31C}" type="presParOf" srcId="{B7C4D2DF-62D2-44ED-94D2-17BBEE167332}" destId="{AE463723-CED7-4B29-83B8-511340A08002}" srcOrd="2" destOrd="0" presId="urn:microsoft.com/office/officeart/2008/layout/PictureStrips"/>
    <dgm:cxn modelId="{C8A496ED-13C1-4118-B8F6-979DCBA9A96B}" type="presParOf" srcId="{AE463723-CED7-4B29-83B8-511340A08002}" destId="{D552351F-632F-4103-9EC5-C2BC97E86084}" srcOrd="0" destOrd="0" presId="urn:microsoft.com/office/officeart/2008/layout/PictureStrips"/>
    <dgm:cxn modelId="{9AAD0A60-4712-48AC-A6DE-01C94D5FFB00}" type="presParOf" srcId="{AE463723-CED7-4B29-83B8-511340A08002}" destId="{13A6932A-029A-4969-B2FB-675A52496B5E}" srcOrd="1" destOrd="0" presId="urn:microsoft.com/office/officeart/2008/layout/PictureStrips"/>
    <dgm:cxn modelId="{1EE60378-F367-4FBB-A29D-5F065C9C6A58}" type="presParOf" srcId="{B7C4D2DF-62D2-44ED-94D2-17BBEE167332}" destId="{1CFD17BA-88B7-4667-A8CD-5A1CE7487188}" srcOrd="3" destOrd="0" presId="urn:microsoft.com/office/officeart/2008/layout/PictureStrips"/>
    <dgm:cxn modelId="{1B95403C-7F1B-4754-B4F0-0E0A76CBE2B6}" type="presParOf" srcId="{B7C4D2DF-62D2-44ED-94D2-17BBEE167332}" destId="{4B195E0E-2EF2-4960-AF8A-2226C2AF6E4A}" srcOrd="4" destOrd="0" presId="urn:microsoft.com/office/officeart/2008/layout/PictureStrips"/>
    <dgm:cxn modelId="{FDEDC44E-7D6B-478C-BE4A-7BA9FECCEF0E}" type="presParOf" srcId="{4B195E0E-2EF2-4960-AF8A-2226C2AF6E4A}" destId="{E751CF1C-4CC9-41CA-B8A5-E67106CF0CB4}" srcOrd="0" destOrd="0" presId="urn:microsoft.com/office/officeart/2008/layout/PictureStrips"/>
    <dgm:cxn modelId="{4FBD3FD4-6911-46EE-A179-29D3D8118A8E}" type="presParOf" srcId="{4B195E0E-2EF2-4960-AF8A-2226C2AF6E4A}" destId="{321D2FC8-A638-4A93-9B8E-86F841B679F5}" srcOrd="1" destOrd="0" presId="urn:microsoft.com/office/officeart/2008/layout/PictureStrips"/>
    <dgm:cxn modelId="{A755E6E0-E81B-4652-9144-8CDC49060E37}" type="presParOf" srcId="{B7C4D2DF-62D2-44ED-94D2-17BBEE167332}" destId="{004D5B29-9CAA-4796-AD9B-D38F07DB2840}" srcOrd="5" destOrd="0" presId="urn:microsoft.com/office/officeart/2008/layout/PictureStrips"/>
    <dgm:cxn modelId="{FC09A1CB-1086-476B-B568-A340FCA56506}" type="presParOf" srcId="{B7C4D2DF-62D2-44ED-94D2-17BBEE167332}" destId="{6B0F4CC6-30E4-4150-81DC-B6D45E11F5DB}" srcOrd="6" destOrd="0" presId="urn:microsoft.com/office/officeart/2008/layout/PictureStrips"/>
    <dgm:cxn modelId="{67F3572C-B1CE-4E08-8DF9-F04CBC1E5E43}" type="presParOf" srcId="{6B0F4CC6-30E4-4150-81DC-B6D45E11F5DB}" destId="{535D1513-B97D-4AD2-99E5-1B54792E9515}" srcOrd="0" destOrd="0" presId="urn:microsoft.com/office/officeart/2008/layout/PictureStrips"/>
    <dgm:cxn modelId="{CFFD3F5C-D1A8-4BB4-895A-C60240798607}" type="presParOf" srcId="{6B0F4CC6-30E4-4150-81DC-B6D45E11F5DB}" destId="{34509882-B62D-40FB-997D-9A52F7391976}" srcOrd="1" destOrd="0" presId="urn:microsoft.com/office/officeart/2008/layout/PictureStrips"/>
    <dgm:cxn modelId="{C2388C70-773F-4631-A3D6-02A409DF9327}" type="presParOf" srcId="{B7C4D2DF-62D2-44ED-94D2-17BBEE167332}" destId="{E05B56F3-F287-4C35-9B48-AE2E663BAAFD}" srcOrd="7" destOrd="0" presId="urn:microsoft.com/office/officeart/2008/layout/PictureStrips"/>
    <dgm:cxn modelId="{61F75D01-5CFD-4008-99A6-F38A8EEC6217}" type="presParOf" srcId="{B7C4D2DF-62D2-44ED-94D2-17BBEE167332}" destId="{25700A4B-AA9C-46D4-BE73-6B00E5250DEF}" srcOrd="8" destOrd="0" presId="urn:microsoft.com/office/officeart/2008/layout/PictureStrips"/>
    <dgm:cxn modelId="{C49D55FA-A4DF-4C6F-A7B6-386BF6687728}" type="presParOf" srcId="{25700A4B-AA9C-46D4-BE73-6B00E5250DEF}" destId="{167D2546-DC2C-494F-8B75-B59E92C26647}" srcOrd="0" destOrd="0" presId="urn:microsoft.com/office/officeart/2008/layout/PictureStrips"/>
    <dgm:cxn modelId="{1CC4A165-2487-47CB-AD9C-25B642E5BC6A}" type="presParOf" srcId="{25700A4B-AA9C-46D4-BE73-6B00E5250DEF}" destId="{0529A9C2-C296-44EC-B6B7-F82B8F874D59}" srcOrd="1" destOrd="0" presId="urn:microsoft.com/office/officeart/2008/layout/PictureStrips"/>
    <dgm:cxn modelId="{91E4FE0B-D12D-4DBA-994C-01B54BC12864}" type="presParOf" srcId="{B7C4D2DF-62D2-44ED-94D2-17BBEE167332}" destId="{7B78BC36-8E4C-4805-BFBE-31FDC6BC60D6}" srcOrd="9" destOrd="0" presId="urn:microsoft.com/office/officeart/2008/layout/PictureStrips"/>
    <dgm:cxn modelId="{8FB9D98B-0E07-4830-956A-C00F18C9886A}" type="presParOf" srcId="{B7C4D2DF-62D2-44ED-94D2-17BBEE167332}" destId="{3AC2CFF8-ABA4-46D0-8F1F-9FDB81D16881}" srcOrd="10" destOrd="0" presId="urn:microsoft.com/office/officeart/2008/layout/PictureStrips"/>
    <dgm:cxn modelId="{E601B84A-33F4-43B7-90F5-6228408D78AB}" type="presParOf" srcId="{3AC2CFF8-ABA4-46D0-8F1F-9FDB81D16881}" destId="{394151AF-16BA-4DFD-9DC3-A9DB12FCFAA2}" srcOrd="0" destOrd="0" presId="urn:microsoft.com/office/officeart/2008/layout/PictureStrips"/>
    <dgm:cxn modelId="{DCDDD180-C60E-40DA-90CC-1D23C848B05C}" type="presParOf" srcId="{3AC2CFF8-ABA4-46D0-8F1F-9FDB81D16881}" destId="{8DF06C7C-45BD-4B54-8695-87CD57ED9A58}" srcOrd="1" destOrd="0" presId="urn:microsoft.com/office/officeart/2008/layout/PictureStrips"/>
    <dgm:cxn modelId="{6702D9FA-D084-46E8-B441-B55C7B65F4CA}" type="presParOf" srcId="{B7C4D2DF-62D2-44ED-94D2-17BBEE167332}" destId="{CAE46C71-336F-47F7-80FA-E2FB5D6314AD}" srcOrd="11" destOrd="0" presId="urn:microsoft.com/office/officeart/2008/layout/PictureStrips"/>
    <dgm:cxn modelId="{A0FE32AC-4431-4365-AB10-05557B418F1F}" type="presParOf" srcId="{B7C4D2DF-62D2-44ED-94D2-17BBEE167332}" destId="{DD55CED1-62AD-48EB-80F0-FEF79B9B7D45}" srcOrd="12" destOrd="0" presId="urn:microsoft.com/office/officeart/2008/layout/PictureStrips"/>
    <dgm:cxn modelId="{E133AB44-4208-4174-906F-6562D93C4554}" type="presParOf" srcId="{DD55CED1-62AD-48EB-80F0-FEF79B9B7D45}" destId="{D02AB72C-C861-4B70-94C8-13F3AAA294AC}" srcOrd="0" destOrd="0" presId="urn:microsoft.com/office/officeart/2008/layout/PictureStrips"/>
    <dgm:cxn modelId="{20FE059A-C215-41B4-801E-FB8D9FB1C753}" type="presParOf" srcId="{DD55CED1-62AD-48EB-80F0-FEF79B9B7D45}" destId="{259F2D6F-7C31-4AF2-AE4E-EFF5AFF52053}" srcOrd="1" destOrd="0" presId="urn:microsoft.com/office/officeart/2008/layout/PictureStrips"/>
    <dgm:cxn modelId="{069091A3-8F52-4D7F-AC4D-B2212E759D08}" type="presParOf" srcId="{B7C4D2DF-62D2-44ED-94D2-17BBEE167332}" destId="{EF43BA76-E584-448F-8B34-E6DAF723D574}" srcOrd="13" destOrd="0" presId="urn:microsoft.com/office/officeart/2008/layout/PictureStrips"/>
    <dgm:cxn modelId="{CE30A7E1-E1B8-4C3E-9F7C-C4B3B8C35344}" type="presParOf" srcId="{B7C4D2DF-62D2-44ED-94D2-17BBEE167332}" destId="{A4AFCB38-AB5B-47BC-9EC9-5AFB2024BF51}" srcOrd="14" destOrd="0" presId="urn:microsoft.com/office/officeart/2008/layout/PictureStrips"/>
    <dgm:cxn modelId="{55BD6648-90B8-4A71-AFF0-885A24759029}" type="presParOf" srcId="{A4AFCB38-AB5B-47BC-9EC9-5AFB2024BF51}" destId="{3D08493A-B2DB-4DDE-9FDB-8E76BE987074}" srcOrd="0" destOrd="0" presId="urn:microsoft.com/office/officeart/2008/layout/PictureStrips"/>
    <dgm:cxn modelId="{ACD3D645-63E6-498A-8C7C-C90CD5A60FE2}" type="presParOf" srcId="{A4AFCB38-AB5B-47BC-9EC9-5AFB2024BF51}" destId="{3DFA7A83-2222-43DB-9BBA-6E8844295E38}" srcOrd="1" destOrd="0" presId="urn:microsoft.com/office/officeart/2008/layout/PictureStrips"/>
    <dgm:cxn modelId="{C8FCABEE-FB9C-4C0E-B6DC-EB7B92DC2BC8}" type="presParOf" srcId="{B7C4D2DF-62D2-44ED-94D2-17BBEE167332}" destId="{903FF9CE-E836-45DD-AE6F-C0228B6BCECD}" srcOrd="15" destOrd="0" presId="urn:microsoft.com/office/officeart/2008/layout/PictureStrips"/>
    <dgm:cxn modelId="{DE606EDE-A845-4052-9453-244654F21684}" type="presParOf" srcId="{B7C4D2DF-62D2-44ED-94D2-17BBEE167332}" destId="{BC3CEFFD-F7DD-4135-8860-B9F98B09CE15}" srcOrd="16" destOrd="0" presId="urn:microsoft.com/office/officeart/2008/layout/PictureStrips"/>
    <dgm:cxn modelId="{B3C323FB-FCBF-4165-8E8C-DEE6F0EF0A7D}" type="presParOf" srcId="{BC3CEFFD-F7DD-4135-8860-B9F98B09CE15}" destId="{25B99BB9-4A45-4F53-9BCD-83FC4D37F543}" srcOrd="0" destOrd="0" presId="urn:microsoft.com/office/officeart/2008/layout/PictureStrips"/>
    <dgm:cxn modelId="{1C3A998D-A47F-4118-AAD5-701B5F922E68}" type="presParOf" srcId="{BC3CEFFD-F7DD-4135-8860-B9F98B09CE15}" destId="{42108909-8CA1-4F86-A425-1A190A618FF0}" srcOrd="1" destOrd="0" presId="urn:microsoft.com/office/officeart/2008/layout/PictureStrips"/>
    <dgm:cxn modelId="{AA4A756E-F048-4C99-AB6D-930A71D18A1D}" type="presParOf" srcId="{B7C4D2DF-62D2-44ED-94D2-17BBEE167332}" destId="{9C86F087-38F5-4426-9357-EE8CD8C9B3E7}" srcOrd="17" destOrd="0" presId="urn:microsoft.com/office/officeart/2008/layout/PictureStrips"/>
    <dgm:cxn modelId="{EB96D871-9608-4AEF-8337-6E8F5F9855B1}" type="presParOf" srcId="{B7C4D2DF-62D2-44ED-94D2-17BBEE167332}" destId="{31E8A708-9FD1-4B11-A413-85BABA91A22A}" srcOrd="18" destOrd="0" presId="urn:microsoft.com/office/officeart/2008/layout/PictureStrips"/>
    <dgm:cxn modelId="{A5CC7818-24D1-496B-8C27-3B778BCF7F91}" type="presParOf" srcId="{31E8A708-9FD1-4B11-A413-85BABA91A22A}" destId="{3FEF9806-C086-4445-BBEB-0435F5C50850}" srcOrd="0" destOrd="0" presId="urn:microsoft.com/office/officeart/2008/layout/PictureStrips"/>
    <dgm:cxn modelId="{C2EA5EE5-C4F4-44A0-AC93-5C87FF70D0D9}" type="presParOf" srcId="{31E8A708-9FD1-4B11-A413-85BABA91A22A}" destId="{0D6AD151-B370-414F-B8BB-312486AA2E28}" srcOrd="1" destOrd="0" presId="urn:microsoft.com/office/officeart/2008/layout/PictureStrips"/>
    <dgm:cxn modelId="{17C48C17-405E-48C5-B7CF-C593344D1D4E}" type="presParOf" srcId="{B7C4D2DF-62D2-44ED-94D2-17BBEE167332}" destId="{2D07BE63-5DA1-4546-9741-D13B71DEEE04}" srcOrd="19" destOrd="0" presId="urn:microsoft.com/office/officeart/2008/layout/PictureStrips"/>
    <dgm:cxn modelId="{EBFF3AA0-2FC2-4A14-AE84-D4B30515ED93}" type="presParOf" srcId="{B7C4D2DF-62D2-44ED-94D2-17BBEE167332}" destId="{01278821-A406-49BE-AE7B-1B473FEC378E}" srcOrd="20" destOrd="0" presId="urn:microsoft.com/office/officeart/2008/layout/PictureStrips"/>
    <dgm:cxn modelId="{B5446EB6-F188-4A88-BFEC-588FE9639518}" type="presParOf" srcId="{01278821-A406-49BE-AE7B-1B473FEC378E}" destId="{11908767-9B81-428D-B2B1-A3C74654D015}" srcOrd="0" destOrd="0" presId="urn:microsoft.com/office/officeart/2008/layout/PictureStrips"/>
    <dgm:cxn modelId="{3668062D-E6CD-45C5-B9FA-332078C1DED0}" type="presParOf" srcId="{01278821-A406-49BE-AE7B-1B473FEC378E}" destId="{48C49263-66D0-4522-B368-616493EFB616}" srcOrd="1" destOrd="0" presId="urn:microsoft.com/office/officeart/2008/layout/PictureStrips"/>
    <dgm:cxn modelId="{4DDC5A7E-F31D-4DFE-A294-1A88CF06561E}" type="presParOf" srcId="{B7C4D2DF-62D2-44ED-94D2-17BBEE167332}" destId="{9C7D076D-1D30-4176-9D96-628C46DA4BC2}" srcOrd="21" destOrd="0" presId="urn:microsoft.com/office/officeart/2008/layout/PictureStrips"/>
    <dgm:cxn modelId="{7A654988-2C7D-4449-B6E2-A253A1DC14E9}" type="presParOf" srcId="{B7C4D2DF-62D2-44ED-94D2-17BBEE167332}" destId="{E0BA4349-7904-4A7B-B6B5-89A729158144}" srcOrd="22" destOrd="0" presId="urn:microsoft.com/office/officeart/2008/layout/PictureStrips"/>
    <dgm:cxn modelId="{04620FD1-F986-42D7-9D76-DC86247CADC4}" type="presParOf" srcId="{E0BA4349-7904-4A7B-B6B5-89A729158144}" destId="{FAD79D76-8A66-4BD4-A381-EBC68AC4CB87}" srcOrd="0" destOrd="0" presId="urn:microsoft.com/office/officeart/2008/layout/PictureStrips"/>
    <dgm:cxn modelId="{E2CC624F-9BA2-4086-94E1-272946272A07}" type="presParOf" srcId="{E0BA4349-7904-4A7B-B6B5-89A729158144}" destId="{844B3C56-8150-4C54-9012-E4B4921D5CCF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5D8424-74D7-4F1A-872A-C2DD8D3EBC49}" type="doc">
      <dgm:prSet loTypeId="urn:microsoft.com/office/officeart/2005/8/layout/vList3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ADECCFD2-6FB9-40EC-BFC9-3FD3E674BB7E}">
      <dgm:prSet phldrT="[Текст]"/>
      <dgm:spPr/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 компетенції та компетентності педагога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BB7DF35-5F56-4A24-B84D-9A4ED453C482}" type="parTrans" cxnId="{9E0924B6-38CD-476C-AD2E-A229B1F15132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09590CB-76D9-4F25-8AC6-A529633C4E83}" type="sibTrans" cxnId="{9E0924B6-38CD-476C-AD2E-A229B1F15132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9B6163-F814-4346-923F-4C099E563AC8}">
      <dgm:prSet phldrT="[Текст]"/>
      <dgm:spPr/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комунікативна компетентність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C2D6C-5C81-4E60-9921-248B03159753}" type="parTrans" cxnId="{99009AB4-E4C4-428F-B465-D3B6DA09613F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E1E670-638C-4615-954D-E20828516BB1}" type="sibTrans" cxnId="{99009AB4-E4C4-428F-B465-D3B6DA09613F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23E09C-AE24-4BA6-9E56-190DCBC61C1C}">
      <dgm:prSet phldrT="[Текст]"/>
      <dgm:spPr/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інформаційна компетентність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B43D83-ADAA-4D68-96F5-AC8837A0DD86}" type="parTrans" cxnId="{7D837983-0332-4E79-A640-6A17F2158526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C342635-2506-4BC6-8963-9C2FE4060D33}" type="sibTrans" cxnId="{7D837983-0332-4E79-A640-6A17F2158526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B5074-745D-4779-94B1-178B54E31059}">
      <dgm:prSet phldrT="[Текст]"/>
      <dgm:spPr/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вимоги до володіння технологією цілісного педагогічного процесу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BD84F8-E601-462E-9A9A-2E914C5BCDE4}" type="parTrans" cxnId="{FA99AF9F-182C-4708-8443-82651B1E8FA1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11F56C-61EA-44FD-A544-4EADDD822CB8}" type="sibTrans" cxnId="{FA99AF9F-182C-4708-8443-82651B1E8FA1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970DD8-445C-4D0F-B173-8CCC0C483CEB}">
      <dgm:prSet phldrT="[Текст]"/>
      <dgm:spPr/>
      <dgm:t>
        <a:bodyPr/>
        <a:lstStyle/>
        <a:p>
          <a:pPr algn="l"/>
          <a:r>
            <a:rPr lang="uk-UA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психологічна складова стандарту </a:t>
          </a:r>
          <a:endParaRPr lang="ru-RU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E391CB-0128-484D-B989-DD5BE5AA8A85}" type="parTrans" cxnId="{8DEC6DA1-994E-4287-A940-1E38B9E7D858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683F79-EF1F-4130-B034-AB04E83DB425}" type="sibTrans" cxnId="{8DEC6DA1-994E-4287-A940-1E38B9E7D858}">
      <dgm:prSet/>
      <dgm:spPr/>
      <dgm:t>
        <a:bodyPr/>
        <a:lstStyle/>
        <a:p>
          <a:pPr algn="l"/>
          <a:endParaRPr lang="ru-RU" b="1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ACCFB4-9054-4E95-B4FE-00722E9F51C9}" type="pres">
      <dgm:prSet presAssocID="{0A5D8424-74D7-4F1A-872A-C2DD8D3EBC49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96EE30D-C7C6-4363-82BA-1479BC1BB8D9}" type="pres">
      <dgm:prSet presAssocID="{ADECCFD2-6FB9-40EC-BFC9-3FD3E674BB7E}" presName="composite" presStyleCnt="0"/>
      <dgm:spPr/>
    </dgm:pt>
    <dgm:pt modelId="{1D59893F-A56D-45AF-B87C-EBE990E2D4C2}" type="pres">
      <dgm:prSet presAssocID="{ADECCFD2-6FB9-40EC-BFC9-3FD3E674BB7E}" presName="imgShp" presStyleLbl="fgImgPlace1" presStyleIdx="0" presStyleCnt="5"/>
      <dgm:spPr/>
    </dgm:pt>
    <dgm:pt modelId="{2411D794-82AF-41BD-A681-1908625681D7}" type="pres">
      <dgm:prSet presAssocID="{ADECCFD2-6FB9-40EC-BFC9-3FD3E674BB7E}" presName="txShp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BCE0B4-874B-4EAB-A4F2-FD54B83581D9}" type="pres">
      <dgm:prSet presAssocID="{409590CB-76D9-4F25-8AC6-A529633C4E83}" presName="spacing" presStyleCnt="0"/>
      <dgm:spPr/>
    </dgm:pt>
    <dgm:pt modelId="{6561D4C2-735F-42CF-9482-6BC79E152E52}" type="pres">
      <dgm:prSet presAssocID="{A49B6163-F814-4346-923F-4C099E563AC8}" presName="composite" presStyleCnt="0"/>
      <dgm:spPr/>
    </dgm:pt>
    <dgm:pt modelId="{29325164-0682-42A2-A4E9-47DF6366E3BB}" type="pres">
      <dgm:prSet presAssocID="{A49B6163-F814-4346-923F-4C099E563AC8}" presName="imgShp" presStyleLbl="fgImgPlace1" presStyleIdx="1" presStyleCnt="5"/>
      <dgm:spPr/>
    </dgm:pt>
    <dgm:pt modelId="{1AE2F55D-864B-4DFB-B92D-E4ED96BD032D}" type="pres">
      <dgm:prSet presAssocID="{A49B6163-F814-4346-923F-4C099E563AC8}" presName="txShp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91999F-2C2F-49AB-9A26-86A4B88E82D0}" type="pres">
      <dgm:prSet presAssocID="{C1E1E670-638C-4615-954D-E20828516BB1}" presName="spacing" presStyleCnt="0"/>
      <dgm:spPr/>
    </dgm:pt>
    <dgm:pt modelId="{6FA88437-4641-4F7C-9AFC-3DC4277AFD93}" type="pres">
      <dgm:prSet presAssocID="{0A23E09C-AE24-4BA6-9E56-190DCBC61C1C}" presName="composite" presStyleCnt="0"/>
      <dgm:spPr/>
    </dgm:pt>
    <dgm:pt modelId="{BAA1DB81-01B7-4DCF-826A-3A8B5ABBF715}" type="pres">
      <dgm:prSet presAssocID="{0A23E09C-AE24-4BA6-9E56-190DCBC61C1C}" presName="imgShp" presStyleLbl="fgImgPlace1" presStyleIdx="2" presStyleCnt="5"/>
      <dgm:spPr/>
    </dgm:pt>
    <dgm:pt modelId="{46ABE14E-2120-4899-B1A6-50E09208CDBA}" type="pres">
      <dgm:prSet presAssocID="{0A23E09C-AE24-4BA6-9E56-190DCBC61C1C}" presName="txShp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4DB5DD-D750-4D67-8E87-F573DF04560D}" type="pres">
      <dgm:prSet presAssocID="{4C342635-2506-4BC6-8963-9C2FE4060D33}" presName="spacing" presStyleCnt="0"/>
      <dgm:spPr/>
    </dgm:pt>
    <dgm:pt modelId="{E91AA514-5FBB-4BD2-86D7-1D998CF72117}" type="pres">
      <dgm:prSet presAssocID="{8BAB5074-745D-4779-94B1-178B54E31059}" presName="composite" presStyleCnt="0"/>
      <dgm:spPr/>
    </dgm:pt>
    <dgm:pt modelId="{D0A21C93-C07A-44AC-AA89-3AF3F2C4EE90}" type="pres">
      <dgm:prSet presAssocID="{8BAB5074-745D-4779-94B1-178B54E31059}" presName="imgShp" presStyleLbl="fgImgPlace1" presStyleIdx="3" presStyleCnt="5"/>
      <dgm:spPr/>
    </dgm:pt>
    <dgm:pt modelId="{66EEA8EA-7571-4085-9DA3-335F6838F2D0}" type="pres">
      <dgm:prSet presAssocID="{8BAB5074-745D-4779-94B1-178B54E31059}" presName="txShp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E2AEA0-F390-4D43-85B5-A7C784E587DD}" type="pres">
      <dgm:prSet presAssocID="{4D11F56C-61EA-44FD-A544-4EADDD822CB8}" presName="spacing" presStyleCnt="0"/>
      <dgm:spPr/>
    </dgm:pt>
    <dgm:pt modelId="{C98605C5-4178-4B42-9F6C-E7FE503DFDC7}" type="pres">
      <dgm:prSet presAssocID="{31970DD8-445C-4D0F-B173-8CCC0C483CEB}" presName="composite" presStyleCnt="0"/>
      <dgm:spPr/>
    </dgm:pt>
    <dgm:pt modelId="{096C6FCF-AA96-4E20-B66A-991237491EC1}" type="pres">
      <dgm:prSet presAssocID="{31970DD8-445C-4D0F-B173-8CCC0C483CEB}" presName="imgShp" presStyleLbl="fgImgPlace1" presStyleIdx="4" presStyleCnt="5"/>
      <dgm:spPr/>
    </dgm:pt>
    <dgm:pt modelId="{5DC4F571-FCFA-4BC2-B7BC-C6C4CB02B3A4}" type="pres">
      <dgm:prSet presAssocID="{31970DD8-445C-4D0F-B173-8CCC0C483CEB}" presName="txShp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0924B6-38CD-476C-AD2E-A229B1F15132}" srcId="{0A5D8424-74D7-4F1A-872A-C2DD8D3EBC49}" destId="{ADECCFD2-6FB9-40EC-BFC9-3FD3E674BB7E}" srcOrd="0" destOrd="0" parTransId="{FBB7DF35-5F56-4A24-B84D-9A4ED453C482}" sibTransId="{409590CB-76D9-4F25-8AC6-A529633C4E83}"/>
    <dgm:cxn modelId="{CBDF1582-F1F1-4E3F-A04C-7EBB4611150C}" type="presOf" srcId="{0A5D8424-74D7-4F1A-872A-C2DD8D3EBC49}" destId="{42ACCFB4-9054-4E95-B4FE-00722E9F51C9}" srcOrd="0" destOrd="0" presId="urn:microsoft.com/office/officeart/2005/8/layout/vList3"/>
    <dgm:cxn modelId="{04010BE1-F01A-4D1D-A74C-593B67569660}" type="presOf" srcId="{8BAB5074-745D-4779-94B1-178B54E31059}" destId="{66EEA8EA-7571-4085-9DA3-335F6838F2D0}" srcOrd="0" destOrd="0" presId="urn:microsoft.com/office/officeart/2005/8/layout/vList3"/>
    <dgm:cxn modelId="{E51136F1-EA63-4A77-8100-D2F37A89D04E}" type="presOf" srcId="{ADECCFD2-6FB9-40EC-BFC9-3FD3E674BB7E}" destId="{2411D794-82AF-41BD-A681-1908625681D7}" srcOrd="0" destOrd="0" presId="urn:microsoft.com/office/officeart/2005/8/layout/vList3"/>
    <dgm:cxn modelId="{FA99AF9F-182C-4708-8443-82651B1E8FA1}" srcId="{0A5D8424-74D7-4F1A-872A-C2DD8D3EBC49}" destId="{8BAB5074-745D-4779-94B1-178B54E31059}" srcOrd="3" destOrd="0" parTransId="{A0BD84F8-E601-462E-9A9A-2E914C5BCDE4}" sibTransId="{4D11F56C-61EA-44FD-A544-4EADDD822CB8}"/>
    <dgm:cxn modelId="{77865FE9-4D7C-46E8-967A-74303BE30B43}" type="presOf" srcId="{0A23E09C-AE24-4BA6-9E56-190DCBC61C1C}" destId="{46ABE14E-2120-4899-B1A6-50E09208CDBA}" srcOrd="0" destOrd="0" presId="urn:microsoft.com/office/officeart/2005/8/layout/vList3"/>
    <dgm:cxn modelId="{7D837983-0332-4E79-A640-6A17F2158526}" srcId="{0A5D8424-74D7-4F1A-872A-C2DD8D3EBC49}" destId="{0A23E09C-AE24-4BA6-9E56-190DCBC61C1C}" srcOrd="2" destOrd="0" parTransId="{94B43D83-ADAA-4D68-96F5-AC8837A0DD86}" sibTransId="{4C342635-2506-4BC6-8963-9C2FE4060D33}"/>
    <dgm:cxn modelId="{8DEC6DA1-994E-4287-A940-1E38B9E7D858}" srcId="{0A5D8424-74D7-4F1A-872A-C2DD8D3EBC49}" destId="{31970DD8-445C-4D0F-B173-8CCC0C483CEB}" srcOrd="4" destOrd="0" parTransId="{6CE391CB-0128-484D-B989-DD5BE5AA8A85}" sibTransId="{49683F79-EF1F-4130-B034-AB04E83DB425}"/>
    <dgm:cxn modelId="{62862353-D323-459C-8B0E-E2435073916E}" type="presOf" srcId="{31970DD8-445C-4D0F-B173-8CCC0C483CEB}" destId="{5DC4F571-FCFA-4BC2-B7BC-C6C4CB02B3A4}" srcOrd="0" destOrd="0" presId="urn:microsoft.com/office/officeart/2005/8/layout/vList3"/>
    <dgm:cxn modelId="{99009AB4-E4C4-428F-B465-D3B6DA09613F}" srcId="{0A5D8424-74D7-4F1A-872A-C2DD8D3EBC49}" destId="{A49B6163-F814-4346-923F-4C099E563AC8}" srcOrd="1" destOrd="0" parTransId="{A7DC2D6C-5C81-4E60-9921-248B03159753}" sibTransId="{C1E1E670-638C-4615-954D-E20828516BB1}"/>
    <dgm:cxn modelId="{6D4A766B-E60B-4921-8741-C9D6668040F5}" type="presOf" srcId="{A49B6163-F814-4346-923F-4C099E563AC8}" destId="{1AE2F55D-864B-4DFB-B92D-E4ED96BD032D}" srcOrd="0" destOrd="0" presId="urn:microsoft.com/office/officeart/2005/8/layout/vList3"/>
    <dgm:cxn modelId="{12047113-F392-4279-9592-6FDD11D62432}" type="presParOf" srcId="{42ACCFB4-9054-4E95-B4FE-00722E9F51C9}" destId="{796EE30D-C7C6-4363-82BA-1479BC1BB8D9}" srcOrd="0" destOrd="0" presId="urn:microsoft.com/office/officeart/2005/8/layout/vList3"/>
    <dgm:cxn modelId="{B58027DA-BC82-4A67-92F4-36CA00EA600E}" type="presParOf" srcId="{796EE30D-C7C6-4363-82BA-1479BC1BB8D9}" destId="{1D59893F-A56D-45AF-B87C-EBE990E2D4C2}" srcOrd="0" destOrd="0" presId="urn:microsoft.com/office/officeart/2005/8/layout/vList3"/>
    <dgm:cxn modelId="{02FF5173-0001-46EC-A43C-26A3DC268D08}" type="presParOf" srcId="{796EE30D-C7C6-4363-82BA-1479BC1BB8D9}" destId="{2411D794-82AF-41BD-A681-1908625681D7}" srcOrd="1" destOrd="0" presId="urn:microsoft.com/office/officeart/2005/8/layout/vList3"/>
    <dgm:cxn modelId="{AFC083B5-D337-4BF8-B259-5138021CA44B}" type="presParOf" srcId="{42ACCFB4-9054-4E95-B4FE-00722E9F51C9}" destId="{90BCE0B4-874B-4EAB-A4F2-FD54B83581D9}" srcOrd="1" destOrd="0" presId="urn:microsoft.com/office/officeart/2005/8/layout/vList3"/>
    <dgm:cxn modelId="{A70B8CA6-D9BE-4832-816B-CC0F671E2BB6}" type="presParOf" srcId="{42ACCFB4-9054-4E95-B4FE-00722E9F51C9}" destId="{6561D4C2-735F-42CF-9482-6BC79E152E52}" srcOrd="2" destOrd="0" presId="urn:microsoft.com/office/officeart/2005/8/layout/vList3"/>
    <dgm:cxn modelId="{8FBC39D4-0F8E-409B-8DA2-5575E2FE54FA}" type="presParOf" srcId="{6561D4C2-735F-42CF-9482-6BC79E152E52}" destId="{29325164-0682-42A2-A4E9-47DF6366E3BB}" srcOrd="0" destOrd="0" presId="urn:microsoft.com/office/officeart/2005/8/layout/vList3"/>
    <dgm:cxn modelId="{2AF14CE0-731C-4D86-BFFF-087BFBF3AD29}" type="presParOf" srcId="{6561D4C2-735F-42CF-9482-6BC79E152E52}" destId="{1AE2F55D-864B-4DFB-B92D-E4ED96BD032D}" srcOrd="1" destOrd="0" presId="urn:microsoft.com/office/officeart/2005/8/layout/vList3"/>
    <dgm:cxn modelId="{EB1291FB-C8D6-44D3-A55C-EBC27A514B11}" type="presParOf" srcId="{42ACCFB4-9054-4E95-B4FE-00722E9F51C9}" destId="{E091999F-2C2F-49AB-9A26-86A4B88E82D0}" srcOrd="3" destOrd="0" presId="urn:microsoft.com/office/officeart/2005/8/layout/vList3"/>
    <dgm:cxn modelId="{9AF6AA2E-791A-41FF-B228-81D9058FBBD1}" type="presParOf" srcId="{42ACCFB4-9054-4E95-B4FE-00722E9F51C9}" destId="{6FA88437-4641-4F7C-9AFC-3DC4277AFD93}" srcOrd="4" destOrd="0" presId="urn:microsoft.com/office/officeart/2005/8/layout/vList3"/>
    <dgm:cxn modelId="{4BEFEF4D-AD98-430E-8603-8F914E00E5C0}" type="presParOf" srcId="{6FA88437-4641-4F7C-9AFC-3DC4277AFD93}" destId="{BAA1DB81-01B7-4DCF-826A-3A8B5ABBF715}" srcOrd="0" destOrd="0" presId="urn:microsoft.com/office/officeart/2005/8/layout/vList3"/>
    <dgm:cxn modelId="{510B8BEC-45FE-4C2A-A1D2-0C7B39397B91}" type="presParOf" srcId="{6FA88437-4641-4F7C-9AFC-3DC4277AFD93}" destId="{46ABE14E-2120-4899-B1A6-50E09208CDBA}" srcOrd="1" destOrd="0" presId="urn:microsoft.com/office/officeart/2005/8/layout/vList3"/>
    <dgm:cxn modelId="{8E825F96-E3E8-407A-9889-C773258733B9}" type="presParOf" srcId="{42ACCFB4-9054-4E95-B4FE-00722E9F51C9}" destId="{324DB5DD-D750-4D67-8E87-F573DF04560D}" srcOrd="5" destOrd="0" presId="urn:microsoft.com/office/officeart/2005/8/layout/vList3"/>
    <dgm:cxn modelId="{32332F72-E8FC-4C29-9E92-CF5A0D9A3A8A}" type="presParOf" srcId="{42ACCFB4-9054-4E95-B4FE-00722E9F51C9}" destId="{E91AA514-5FBB-4BD2-86D7-1D998CF72117}" srcOrd="6" destOrd="0" presId="urn:microsoft.com/office/officeart/2005/8/layout/vList3"/>
    <dgm:cxn modelId="{4EBAFA89-1AC2-47B5-9245-0CC1991EAE47}" type="presParOf" srcId="{E91AA514-5FBB-4BD2-86D7-1D998CF72117}" destId="{D0A21C93-C07A-44AC-AA89-3AF3F2C4EE90}" srcOrd="0" destOrd="0" presId="urn:microsoft.com/office/officeart/2005/8/layout/vList3"/>
    <dgm:cxn modelId="{64823764-7A4E-4754-B2A6-3D2B0CCEF503}" type="presParOf" srcId="{E91AA514-5FBB-4BD2-86D7-1D998CF72117}" destId="{66EEA8EA-7571-4085-9DA3-335F6838F2D0}" srcOrd="1" destOrd="0" presId="urn:microsoft.com/office/officeart/2005/8/layout/vList3"/>
    <dgm:cxn modelId="{E8198CC2-0149-4DB6-BC71-AFB2167524E6}" type="presParOf" srcId="{42ACCFB4-9054-4E95-B4FE-00722E9F51C9}" destId="{2EE2AEA0-F390-4D43-85B5-A7C784E587DD}" srcOrd="7" destOrd="0" presId="urn:microsoft.com/office/officeart/2005/8/layout/vList3"/>
    <dgm:cxn modelId="{B301A2A4-D4F2-49E4-A43B-8FE71C128A93}" type="presParOf" srcId="{42ACCFB4-9054-4E95-B4FE-00722E9F51C9}" destId="{C98605C5-4178-4B42-9F6C-E7FE503DFDC7}" srcOrd="8" destOrd="0" presId="urn:microsoft.com/office/officeart/2005/8/layout/vList3"/>
    <dgm:cxn modelId="{EAE3B478-6892-4DA4-890C-89A9D1331A28}" type="presParOf" srcId="{C98605C5-4178-4B42-9F6C-E7FE503DFDC7}" destId="{096C6FCF-AA96-4E20-B66A-991237491EC1}" srcOrd="0" destOrd="0" presId="urn:microsoft.com/office/officeart/2005/8/layout/vList3"/>
    <dgm:cxn modelId="{36A69548-F88D-4CC3-A48A-C03C1F26C531}" type="presParOf" srcId="{C98605C5-4178-4B42-9F6C-E7FE503DFDC7}" destId="{5DC4F571-FCFA-4BC2-B7BC-C6C4CB02B3A4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ABDA90A-8287-4D25-BADC-605F5BA264BB}">
      <dsp:nvSpPr>
        <dsp:cNvPr id="0" name=""/>
        <dsp:cNvSpPr/>
      </dsp:nvSpPr>
      <dsp:spPr>
        <a:xfrm>
          <a:off x="843" y="473050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когнітивно-технологічні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3" y="473050"/>
        <a:ext cx="2297146" cy="717858"/>
      </dsp:txXfrm>
    </dsp:sp>
    <dsp:sp modelId="{103A4A3B-9DD5-49D8-9D2A-C8F22ECA42A4}">
      <dsp:nvSpPr>
        <dsp:cNvPr id="0" name=""/>
        <dsp:cNvSpPr/>
      </dsp:nvSpPr>
      <dsp:spPr>
        <a:xfrm>
          <a:off x="137382" y="698591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52351F-632F-4103-9EC5-C2BC97E86084}">
      <dsp:nvSpPr>
        <dsp:cNvPr id="0" name=""/>
        <dsp:cNvSpPr/>
      </dsp:nvSpPr>
      <dsp:spPr>
        <a:xfrm>
          <a:off x="2433721" y="473050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методичні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3721" y="473050"/>
        <a:ext cx="2297146" cy="717858"/>
      </dsp:txXfrm>
    </dsp:sp>
    <dsp:sp modelId="{13A6932A-029A-4969-B2FB-675A52496B5E}">
      <dsp:nvSpPr>
        <dsp:cNvPr id="0" name=""/>
        <dsp:cNvSpPr/>
      </dsp:nvSpPr>
      <dsp:spPr>
        <a:xfrm>
          <a:off x="2570260" y="698591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51CF1C-4CC9-41CA-B8A5-E67106CF0CB4}">
      <dsp:nvSpPr>
        <dsp:cNvPr id="0" name=""/>
        <dsp:cNvSpPr/>
      </dsp:nvSpPr>
      <dsp:spPr>
        <a:xfrm>
          <a:off x="4866599" y="473050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6599" y="473050"/>
        <a:ext cx="2297146" cy="717858"/>
      </dsp:txXfrm>
    </dsp:sp>
    <dsp:sp modelId="{321D2FC8-A638-4A93-9B8E-86F841B679F5}">
      <dsp:nvSpPr>
        <dsp:cNvPr id="0" name=""/>
        <dsp:cNvSpPr/>
      </dsp:nvSpPr>
      <dsp:spPr>
        <a:xfrm>
          <a:off x="5003138" y="698591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5D1513-B97D-4AD2-99E5-1B54792E9515}">
      <dsp:nvSpPr>
        <dsp:cNvPr id="0" name=""/>
        <dsp:cNvSpPr/>
      </dsp:nvSpPr>
      <dsp:spPr>
        <a:xfrm>
          <a:off x="843" y="1273064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соціальні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3" y="1273064"/>
        <a:ext cx="2297146" cy="717858"/>
      </dsp:txXfrm>
    </dsp:sp>
    <dsp:sp modelId="{34509882-B62D-40FB-997D-9A52F7391976}">
      <dsp:nvSpPr>
        <dsp:cNvPr id="0" name=""/>
        <dsp:cNvSpPr/>
      </dsp:nvSpPr>
      <dsp:spPr>
        <a:xfrm>
          <a:off x="137382" y="1498604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7D2546-DC2C-494F-8B75-B59E92C26647}">
      <dsp:nvSpPr>
        <dsp:cNvPr id="0" name=""/>
        <dsp:cNvSpPr/>
      </dsp:nvSpPr>
      <dsp:spPr>
        <a:xfrm>
          <a:off x="2433721" y="1273064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психолого-педагогічні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3721" y="1273064"/>
        <a:ext cx="2297146" cy="717858"/>
      </dsp:txXfrm>
    </dsp:sp>
    <dsp:sp modelId="{0529A9C2-C296-44EC-B6B7-F82B8F874D59}">
      <dsp:nvSpPr>
        <dsp:cNvPr id="0" name=""/>
        <dsp:cNvSpPr/>
      </dsp:nvSpPr>
      <dsp:spPr>
        <a:xfrm>
          <a:off x="2570260" y="1498604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4151AF-16BA-4DFD-9DC3-A9DB12FCFAA2}">
      <dsp:nvSpPr>
        <dsp:cNvPr id="0" name=""/>
        <dsp:cNvSpPr/>
      </dsp:nvSpPr>
      <dsp:spPr>
        <a:xfrm>
          <a:off x="4866599" y="1273064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проектно-рефлексивні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6599" y="1273064"/>
        <a:ext cx="2297146" cy="717858"/>
      </dsp:txXfrm>
    </dsp:sp>
    <dsp:sp modelId="{8DF06C7C-45BD-4B54-8695-87CD57ED9A58}">
      <dsp:nvSpPr>
        <dsp:cNvPr id="0" name=""/>
        <dsp:cNvSpPr/>
      </dsp:nvSpPr>
      <dsp:spPr>
        <a:xfrm>
          <a:off x="5003138" y="1498604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2AB72C-C861-4B70-94C8-13F3AAA294AC}">
      <dsp:nvSpPr>
        <dsp:cNvPr id="0" name=""/>
        <dsp:cNvSpPr/>
      </dsp:nvSpPr>
      <dsp:spPr>
        <a:xfrm>
          <a:off x="843" y="2073077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аутопсихологічні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3" y="2073077"/>
        <a:ext cx="2297146" cy="717858"/>
      </dsp:txXfrm>
    </dsp:sp>
    <dsp:sp modelId="{259F2D6F-7C31-4AF2-AE4E-EFF5AFF52053}">
      <dsp:nvSpPr>
        <dsp:cNvPr id="0" name=""/>
        <dsp:cNvSpPr/>
      </dsp:nvSpPr>
      <dsp:spPr>
        <a:xfrm>
          <a:off x="137382" y="2298617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08493A-B2DB-4DDE-9FDB-8E76BE987074}">
      <dsp:nvSpPr>
        <dsp:cNvPr id="0" name=""/>
        <dsp:cNvSpPr/>
      </dsp:nvSpPr>
      <dsp:spPr>
        <a:xfrm>
          <a:off x="2433721" y="2073077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інформаційно-технологічні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3721" y="2073077"/>
        <a:ext cx="2297146" cy="717858"/>
      </dsp:txXfrm>
    </dsp:sp>
    <dsp:sp modelId="{3DFA7A83-2222-43DB-9BBA-6E8844295E38}">
      <dsp:nvSpPr>
        <dsp:cNvPr id="0" name=""/>
        <dsp:cNvSpPr/>
      </dsp:nvSpPr>
      <dsp:spPr>
        <a:xfrm>
          <a:off x="2570260" y="2298617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B99BB9-4A45-4F53-9BCD-83FC4D37F543}">
      <dsp:nvSpPr>
        <dsp:cNvPr id="0" name=""/>
        <dsp:cNvSpPr/>
      </dsp:nvSpPr>
      <dsp:spPr>
        <a:xfrm>
          <a:off x="4866599" y="2073077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управлінські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6599" y="2073077"/>
        <a:ext cx="2297146" cy="717858"/>
      </dsp:txXfrm>
    </dsp:sp>
    <dsp:sp modelId="{42108909-8CA1-4F86-A425-1A190A618FF0}">
      <dsp:nvSpPr>
        <dsp:cNvPr id="0" name=""/>
        <dsp:cNvSpPr/>
      </dsp:nvSpPr>
      <dsp:spPr>
        <a:xfrm>
          <a:off x="5003138" y="2298617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EF9806-C086-4445-BBEB-0435F5C50850}">
      <dsp:nvSpPr>
        <dsp:cNvPr id="0" name=""/>
        <dsp:cNvSpPr/>
      </dsp:nvSpPr>
      <dsp:spPr>
        <a:xfrm>
          <a:off x="843" y="2873090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полікультурні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43" y="2873090"/>
        <a:ext cx="2297146" cy="717858"/>
      </dsp:txXfrm>
    </dsp:sp>
    <dsp:sp modelId="{0D6AD151-B370-414F-B8BB-312486AA2E28}">
      <dsp:nvSpPr>
        <dsp:cNvPr id="0" name=""/>
        <dsp:cNvSpPr/>
      </dsp:nvSpPr>
      <dsp:spPr>
        <a:xfrm>
          <a:off x="137382" y="3098631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908767-9B81-428D-B2B1-A3C74654D015}">
      <dsp:nvSpPr>
        <dsp:cNvPr id="0" name=""/>
        <dsp:cNvSpPr/>
      </dsp:nvSpPr>
      <dsp:spPr>
        <a:xfrm>
          <a:off x="2433721" y="2873090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валеологічні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33721" y="2873090"/>
        <a:ext cx="2297146" cy="717858"/>
      </dsp:txXfrm>
    </dsp:sp>
    <dsp:sp modelId="{48C49263-66D0-4522-B368-616493EFB616}">
      <dsp:nvSpPr>
        <dsp:cNvPr id="0" name=""/>
        <dsp:cNvSpPr/>
      </dsp:nvSpPr>
      <dsp:spPr>
        <a:xfrm>
          <a:off x="2570260" y="3098631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D79D76-8A66-4BD4-A381-EBC68AC4CB87}">
      <dsp:nvSpPr>
        <dsp:cNvPr id="0" name=""/>
        <dsp:cNvSpPr/>
      </dsp:nvSpPr>
      <dsp:spPr>
        <a:xfrm>
          <a:off x="4866599" y="2873090"/>
          <a:ext cx="2297146" cy="717858"/>
        </a:xfrm>
        <a:prstGeom prst="rect">
          <a:avLst/>
        </a:prstGeom>
        <a:solidFill>
          <a:schemeClr val="accent1">
            <a:alpha val="40000"/>
            <a:tint val="40000"/>
            <a:hueOff val="0"/>
            <a:satOff val="0"/>
            <a:lumOff val="0"/>
            <a:alphaOff val="0"/>
          </a:schemeClr>
        </a:solidFill>
        <a:ln w="6350" cap="flat" cmpd="sng" algn="in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6229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загальнокультурні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866599" y="2873090"/>
        <a:ext cx="2297146" cy="717858"/>
      </dsp:txXfrm>
    </dsp:sp>
    <dsp:sp modelId="{844B3C56-8150-4C54-9012-E4B4921D5CCF}">
      <dsp:nvSpPr>
        <dsp:cNvPr id="0" name=""/>
        <dsp:cNvSpPr/>
      </dsp:nvSpPr>
      <dsp:spPr>
        <a:xfrm>
          <a:off x="5003138" y="3098631"/>
          <a:ext cx="169568" cy="254360"/>
        </a:xfrm>
        <a:prstGeom prst="rect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11D794-82AF-41BD-A681-1908625681D7}">
      <dsp:nvSpPr>
        <dsp:cNvPr id="0" name=""/>
        <dsp:cNvSpPr/>
      </dsp:nvSpPr>
      <dsp:spPr>
        <a:xfrm rot="10800000">
          <a:off x="1727795" y="340"/>
          <a:ext cx="6225091" cy="639286"/>
        </a:xfrm>
        <a:prstGeom prst="homePlat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0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особисті компетенції та компетентності педагога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87616" y="340"/>
        <a:ext cx="6065270" cy="639286"/>
      </dsp:txXfrm>
    </dsp:sp>
    <dsp:sp modelId="{1D59893F-A56D-45AF-B87C-EBE990E2D4C2}">
      <dsp:nvSpPr>
        <dsp:cNvPr id="0" name=""/>
        <dsp:cNvSpPr/>
      </dsp:nvSpPr>
      <dsp:spPr>
        <a:xfrm>
          <a:off x="1408152" y="340"/>
          <a:ext cx="639286" cy="639286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E2F55D-864B-4DFB-B92D-E4ED96BD032D}">
      <dsp:nvSpPr>
        <dsp:cNvPr id="0" name=""/>
        <dsp:cNvSpPr/>
      </dsp:nvSpPr>
      <dsp:spPr>
        <a:xfrm rot="10800000">
          <a:off x="1727795" y="830458"/>
          <a:ext cx="6225091" cy="639286"/>
        </a:xfrm>
        <a:prstGeom prst="homePlate">
          <a:avLst/>
        </a:prstGeom>
        <a:solidFill>
          <a:schemeClr val="accent3">
            <a:hueOff val="2812566"/>
            <a:satOff val="-4220"/>
            <a:lumOff val="-686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0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комунікативна компетентність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87616" y="830458"/>
        <a:ext cx="6065270" cy="639286"/>
      </dsp:txXfrm>
    </dsp:sp>
    <dsp:sp modelId="{29325164-0682-42A2-A4E9-47DF6366E3BB}">
      <dsp:nvSpPr>
        <dsp:cNvPr id="0" name=""/>
        <dsp:cNvSpPr/>
      </dsp:nvSpPr>
      <dsp:spPr>
        <a:xfrm>
          <a:off x="1408152" y="830458"/>
          <a:ext cx="639286" cy="639286"/>
        </a:xfrm>
        <a:prstGeom prst="ellipse">
          <a:avLst/>
        </a:prstGeom>
        <a:solidFill>
          <a:schemeClr val="accent3">
            <a:tint val="50000"/>
            <a:hueOff val="2688049"/>
            <a:satOff val="-3527"/>
            <a:lumOff val="-347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ABE14E-2120-4899-B1A6-50E09208CDBA}">
      <dsp:nvSpPr>
        <dsp:cNvPr id="0" name=""/>
        <dsp:cNvSpPr/>
      </dsp:nvSpPr>
      <dsp:spPr>
        <a:xfrm rot="10800000">
          <a:off x="1727795" y="1660576"/>
          <a:ext cx="6225091" cy="639286"/>
        </a:xfrm>
        <a:prstGeom prst="homePlat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0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інформаційна компетентність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87616" y="1660576"/>
        <a:ext cx="6065270" cy="639286"/>
      </dsp:txXfrm>
    </dsp:sp>
    <dsp:sp modelId="{BAA1DB81-01B7-4DCF-826A-3A8B5ABBF715}">
      <dsp:nvSpPr>
        <dsp:cNvPr id="0" name=""/>
        <dsp:cNvSpPr/>
      </dsp:nvSpPr>
      <dsp:spPr>
        <a:xfrm>
          <a:off x="1408152" y="1660576"/>
          <a:ext cx="639286" cy="639286"/>
        </a:xfrm>
        <a:prstGeom prst="ellipse">
          <a:avLst/>
        </a:prstGeom>
        <a:solidFill>
          <a:schemeClr val="accent3">
            <a:tint val="50000"/>
            <a:hueOff val="5376097"/>
            <a:satOff val="-7054"/>
            <a:lumOff val="-694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EEA8EA-7571-4085-9DA3-335F6838F2D0}">
      <dsp:nvSpPr>
        <dsp:cNvPr id="0" name=""/>
        <dsp:cNvSpPr/>
      </dsp:nvSpPr>
      <dsp:spPr>
        <a:xfrm rot="10800000">
          <a:off x="1727795" y="2490694"/>
          <a:ext cx="6225091" cy="639286"/>
        </a:xfrm>
        <a:prstGeom prst="homePlate">
          <a:avLst/>
        </a:prstGeom>
        <a:solidFill>
          <a:schemeClr val="accent3">
            <a:hueOff val="8437698"/>
            <a:satOff val="-12660"/>
            <a:lumOff val="-2059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0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вимоги до володіння технологією цілісного педагогічного процесу 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87616" y="2490694"/>
        <a:ext cx="6065270" cy="639286"/>
      </dsp:txXfrm>
    </dsp:sp>
    <dsp:sp modelId="{D0A21C93-C07A-44AC-AA89-3AF3F2C4EE90}">
      <dsp:nvSpPr>
        <dsp:cNvPr id="0" name=""/>
        <dsp:cNvSpPr/>
      </dsp:nvSpPr>
      <dsp:spPr>
        <a:xfrm>
          <a:off x="1408152" y="2490694"/>
          <a:ext cx="639286" cy="639286"/>
        </a:xfrm>
        <a:prstGeom prst="ellipse">
          <a:avLst/>
        </a:prstGeom>
        <a:solidFill>
          <a:schemeClr val="accent3">
            <a:tint val="50000"/>
            <a:hueOff val="8064146"/>
            <a:satOff val="-10581"/>
            <a:lumOff val="-1041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C4F571-FCFA-4BC2-B7BC-C6C4CB02B3A4}">
      <dsp:nvSpPr>
        <dsp:cNvPr id="0" name=""/>
        <dsp:cNvSpPr/>
      </dsp:nvSpPr>
      <dsp:spPr>
        <a:xfrm rot="10800000">
          <a:off x="1727795" y="3320813"/>
          <a:ext cx="6225091" cy="639286"/>
        </a:xfrm>
        <a:prstGeom prst="homePlat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1908" tIns="68580" rIns="128016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психологічна складова стандарту 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1887616" y="3320813"/>
        <a:ext cx="6065270" cy="639286"/>
      </dsp:txXfrm>
    </dsp:sp>
    <dsp:sp modelId="{096C6FCF-AA96-4E20-B66A-991237491EC1}">
      <dsp:nvSpPr>
        <dsp:cNvPr id="0" name=""/>
        <dsp:cNvSpPr/>
      </dsp:nvSpPr>
      <dsp:spPr>
        <a:xfrm>
          <a:off x="1408152" y="3320813"/>
          <a:ext cx="639286" cy="639286"/>
        </a:xfrm>
        <a:prstGeom prst="ellipse">
          <a:avLst/>
        </a:prstGeom>
        <a:solidFill>
          <a:schemeClr val="accent3">
            <a:tint val="50000"/>
            <a:hueOff val="10752195"/>
            <a:satOff val="-14108"/>
            <a:lumOff val="-1388"/>
            <a:alphaOff val="0"/>
          </a:schemeClr>
        </a:solidFill>
        <a:ln w="34925" cap="flat" cmpd="sng" algn="in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bg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7054651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7043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6500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76441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2810965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6500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609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1569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096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67436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0879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CE503A1-C62D-44D4-96DE-2014807E3326}" type="datetimeFigureOut">
              <a:rPr lang="ru-RU" smtClean="0"/>
              <a:t>26.08.2020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F6143CC-C713-4FD7-998D-F3ED171E5A4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30071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5184">
          <p15:clr>
            <a:srgbClr val="F26B43"/>
          </p15:clr>
        </p15:guide>
        <p15:guide id="4" pos="702">
          <p15:clr>
            <a:srgbClr val="F26B43"/>
          </p15:clr>
        </p15:guide>
        <p15:guide id="0" pos="6380" userDrawn="1">
          <p15:clr>
            <a:srgbClr val="F26B43"/>
          </p15:clr>
        </p15:guide>
        <p15:guide id="5" pos="864" userDrawn="1">
          <p15:clr>
            <a:srgbClr val="F26B43"/>
          </p15:clr>
        </p15:guide>
        <p15:guide id="6" pos="798" userDrawn="1">
          <p15:clr>
            <a:srgbClr val="F26B43"/>
          </p15:clr>
        </p15:guide>
        <p15:guide id="7" orient="horz" pos="1368" userDrawn="1">
          <p15:clr>
            <a:srgbClr val="F26B43"/>
          </p15:clr>
        </p15:guide>
        <p15:guide id="8" orient="horz" pos="1440" userDrawn="1">
          <p15:clr>
            <a:srgbClr val="F26B43"/>
          </p15:clr>
        </p15:guide>
        <p15:guide id="9" orient="horz" pos="3696" userDrawn="1">
          <p15:clr>
            <a:srgbClr val="F26B43"/>
          </p15:clr>
        </p15:guide>
        <p15:guide id="10" orient="horz" pos="432" userDrawn="1">
          <p15:clr>
            <a:srgbClr val="F26B43"/>
          </p15:clr>
        </p15:guide>
        <p15:guide id="11" orient="horz" pos="1512" userDrawn="1">
          <p15:clr>
            <a:srgbClr val="F26B43"/>
          </p15:clr>
        </p15:guide>
        <p15:guide id="12" pos="4785" userDrawn="1">
          <p15:clr>
            <a:srgbClr val="F26B43"/>
          </p15:clr>
        </p15:guide>
        <p15:guide id="13" pos="648" userDrawn="1">
          <p15:clr>
            <a:srgbClr val="F26B43"/>
          </p15:clr>
        </p15:guide>
        <p15:guide id="14" pos="5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499992" y="5020049"/>
            <a:ext cx="3744416" cy="7852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</a:pPr>
            <a:r>
              <a:rPr lang="ru-RU" dirty="0" err="1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Тетяна</a:t>
            </a:r>
            <a:r>
              <a:rPr lang="ru-RU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Миколаївна</a:t>
            </a:r>
            <a:r>
              <a:rPr lang="ru-RU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Соколенко</a:t>
            </a:r>
            <a:endParaRPr lang="ru-RU" dirty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</a:pPr>
            <a:r>
              <a:rPr lang="ru-RU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ru-RU" dirty="0" err="1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</a:t>
            </a:r>
            <a:r>
              <a:rPr lang="ru-RU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наук, доцент</a:t>
            </a:r>
          </a:p>
          <a:p>
            <a:pPr algn="r">
              <a:lnSpc>
                <a:spcPct val="115000"/>
              </a:lnSpc>
            </a:pPr>
            <a:r>
              <a:rPr lang="ru-RU" dirty="0" err="1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завідувач</a:t>
            </a:r>
            <a:r>
              <a:rPr lang="ru-RU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методичного </a:t>
            </a:r>
            <a:r>
              <a:rPr lang="ru-RU" dirty="0" err="1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відділу</a:t>
            </a:r>
            <a:endParaRPr lang="ru-RU" dirty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86841" y="2400300"/>
            <a:ext cx="7357567" cy="1494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МОДЕЛЬ РОЗВИТКУ ПРОФЕСІЙНОЇ КОМПЕТЕНТНОСТІ ПЕДАГОГА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400" b="1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b="1" dirty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329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315616" y="1471541"/>
            <a:ext cx="6512768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uk-UA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Професійна компетентність керівників гуртків як інтегроване утворення, яке поєднує в собі систему знань, умінь, професійних та індивідуальних властивостей щодо здійснення завдань позашкільної освіти, що набули особистісного змісту в педагогічній свідомості керівника гуртка та стали спонукальними мотивами його професійної діяльності</a:t>
            </a:r>
            <a:endParaRPr lang="uk-UA" sz="2400" b="1" dirty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331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нутый угол 4"/>
          <p:cNvSpPr/>
          <p:nvPr/>
        </p:nvSpPr>
        <p:spPr>
          <a:xfrm>
            <a:off x="1113235" y="1889522"/>
            <a:ext cx="2161431" cy="3699718"/>
          </a:xfrm>
          <a:prstGeom prst="foldedCorner">
            <a:avLst/>
          </a:prstGeom>
          <a:solidFill>
            <a:srgbClr val="9BBB5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Критерії </a:t>
            </a:r>
          </a:p>
          <a:p>
            <a:pPr marL="447675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методологічно-змістовний,</a:t>
            </a:r>
          </a:p>
          <a:p>
            <a:pPr marL="447675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діяльнісний,</a:t>
            </a:r>
          </a:p>
          <a:p>
            <a:pPr marL="447675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uk-UA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рефлексивний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3490094" y="1889522"/>
            <a:ext cx="2161431" cy="3699718"/>
          </a:xfrm>
          <a:prstGeom prst="foldedCorner">
            <a:avLst/>
          </a:prstGeom>
          <a:solidFill>
            <a:srgbClr val="9BBB5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Показники 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правова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методологічна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дидактична,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психолого-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363538" indent="-180975">
              <a:spcAft>
                <a:spcPts val="6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дослідницько-аналітична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Загнутый угол 8"/>
          <p:cNvSpPr/>
          <p:nvPr/>
        </p:nvSpPr>
        <p:spPr>
          <a:xfrm>
            <a:off x="5866953" y="1889522"/>
            <a:ext cx="2161431" cy="3699718"/>
          </a:xfrm>
          <a:prstGeom prst="foldedCorner">
            <a:avLst/>
          </a:prstGeom>
          <a:solidFill>
            <a:srgbClr val="9BBB59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1200"/>
              </a:spcAft>
            </a:pP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Рівні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професійної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гуртків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628650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низький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28650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середній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28650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достатній</a:t>
            </a:r>
            <a:r>
              <a:rPr lang="ru-RU" sz="1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628650" indent="-180975">
              <a:spcAft>
                <a:spcPts val="900"/>
              </a:spcAft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ru-RU" sz="16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високий</a:t>
            </a:r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7824" y="692696"/>
            <a:ext cx="5626800" cy="1008112"/>
          </a:xfrm>
          <a:prstGeom prst="rect">
            <a:avLst/>
          </a:prstGeom>
          <a:noFill/>
          <a:ln>
            <a:solidFill>
              <a:srgbClr val="5CB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</a:t>
            </a:r>
          </a:p>
          <a:p>
            <a:pPr lvl="0" algn="ctr"/>
            <a:r>
              <a:rPr lang="uk-UA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науково-методичної </a:t>
            </a:r>
            <a:r>
              <a:rPr lang="uk-UA" sz="2400" b="1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</a:p>
        </p:txBody>
      </p:sp>
    </p:spTree>
    <p:extLst>
      <p:ext uri="{BB962C8B-B14F-4D97-AF65-F5344CB8AC3E}">
        <p14:creationId xmlns:p14="http://schemas.microsoft.com/office/powerpoint/2010/main" val="2767825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022384353"/>
              </p:ext>
            </p:extLst>
          </p:nvPr>
        </p:nvGraphicFramePr>
        <p:xfrm>
          <a:off x="971600" y="1700808"/>
          <a:ext cx="716459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2987824" y="692696"/>
            <a:ext cx="5626800" cy="1008112"/>
          </a:xfrm>
          <a:prstGeom prst="rect">
            <a:avLst/>
          </a:prstGeom>
          <a:noFill/>
          <a:ln>
            <a:solidFill>
              <a:srgbClr val="5CB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професійних </a:t>
            </a:r>
            <a:r>
              <a:rPr lang="uk-UA" sz="2400" b="1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педагогічних компетенцій</a:t>
            </a:r>
          </a:p>
        </p:txBody>
      </p:sp>
    </p:spTree>
    <p:extLst>
      <p:ext uri="{BB962C8B-B14F-4D97-AF65-F5344CB8AC3E}">
        <p14:creationId xmlns:p14="http://schemas.microsoft.com/office/powerpoint/2010/main" val="3635253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03A4A3B-9DD5-49D8-9D2A-C8F22ECA42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dgm id="{103A4A3B-9DD5-49D8-9D2A-C8F22ECA42A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ABDA90A-8287-4D25-BADC-605F5BA264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graphicEl>
                                              <a:dgm id="{3ABDA90A-8287-4D25-BADC-605F5BA264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3A6932A-029A-4969-B2FB-675A52496B5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graphicEl>
                                              <a:dgm id="{13A6932A-029A-4969-B2FB-675A52496B5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52351F-632F-4103-9EC5-C2BC97E8608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D552351F-632F-4103-9EC5-C2BC97E8608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21D2FC8-A638-4A93-9B8E-86F841B679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graphicEl>
                                              <a:dgm id="{321D2FC8-A638-4A93-9B8E-86F841B679F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751CF1C-4CC9-41CA-B8A5-E67106CF0CB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graphicEl>
                                              <a:dgm id="{E751CF1C-4CC9-41CA-B8A5-E67106CF0CB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4509882-B62D-40FB-997D-9A52F739197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graphicEl>
                                              <a:dgm id="{34509882-B62D-40FB-997D-9A52F739197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35D1513-B97D-4AD2-99E5-1B54792E95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graphicEl>
                                              <a:dgm id="{535D1513-B97D-4AD2-99E5-1B54792E95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529A9C2-C296-44EC-B6B7-F82B8F874D5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graphicEl>
                                              <a:dgm id="{0529A9C2-C296-44EC-B6B7-F82B8F874D5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67D2546-DC2C-494F-8B75-B59E92C2664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graphicEl>
                                              <a:dgm id="{167D2546-DC2C-494F-8B75-B59E92C2664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DF06C7C-45BD-4B54-8695-87CD57ED9A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graphicEl>
                                              <a:dgm id="{8DF06C7C-45BD-4B54-8695-87CD57ED9A5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94151AF-16BA-4DFD-9DC3-A9DB12FCFA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graphicEl>
                                              <a:dgm id="{394151AF-16BA-4DFD-9DC3-A9DB12FCFA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9F2D6F-7C31-4AF2-AE4E-EFF5AFF520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graphicEl>
                                              <a:dgm id="{259F2D6F-7C31-4AF2-AE4E-EFF5AFF5205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02AB72C-C861-4B70-94C8-13F3AAA294A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graphicEl>
                                              <a:dgm id="{D02AB72C-C861-4B70-94C8-13F3AAA294A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7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FA7A83-2222-43DB-9BBA-6E8844295E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graphicEl>
                                              <a:dgm id="{3DFA7A83-2222-43DB-9BBA-6E8844295E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D08493A-B2DB-4DDE-9FDB-8E76BE9870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">
                                            <p:graphicEl>
                                              <a:dgm id="{3D08493A-B2DB-4DDE-9FDB-8E76BE9870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0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2108909-8CA1-4F86-A425-1A190A618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graphicEl>
                                              <a:dgm id="{42108909-8CA1-4F86-A425-1A190A618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25B99BB9-4A45-4F53-9BCD-83FC4D37F54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">
                                            <p:graphicEl>
                                              <a:dgm id="{25B99BB9-4A45-4F53-9BCD-83FC4D37F54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D6AD151-B370-414F-B8BB-312486AA2E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graphicEl>
                                              <a:dgm id="{0D6AD151-B370-414F-B8BB-312486AA2E2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FEF9806-C086-4445-BBEB-0435F5C5085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">
                                            <p:graphicEl>
                                              <a:dgm id="{3FEF9806-C086-4445-BBEB-0435F5C5085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8C49263-66D0-4522-B368-616493EFB6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graphicEl>
                                              <a:dgm id="{48C49263-66D0-4522-B368-616493EFB6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11908767-9B81-428D-B2B1-A3C74654D0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">
                                            <p:graphicEl>
                                              <a:dgm id="{11908767-9B81-428D-B2B1-A3C74654D0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844B3C56-8150-4C54-9012-E4B4921D5CC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graphicEl>
                                              <a:dgm id="{844B3C56-8150-4C54-9012-E4B4921D5CC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AD79D76-8A66-4BD4-A381-EBC68AC4CB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">
                                            <p:graphicEl>
                                              <a:dgm id="{FAD79D76-8A66-4BD4-A381-EBC68AC4CB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242" b="5346"/>
          <a:stretch/>
        </p:blipFill>
        <p:spPr>
          <a:xfrm>
            <a:off x="12948" y="620688"/>
            <a:ext cx="9144000" cy="11017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405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afterEffect">
                                  <p:stCondLst>
                                    <p:cond delay="4000"/>
                                  </p:stCondLst>
                                  <p:childTnLst>
                                    <p:animMotion origin="layout" path="M 1.11111E-6 1.11022E-16 L 1.11111E-6 -0.69815 " pathEditMode="relative" rAng="0" ptsTypes="AA">
                                      <p:cBhvr>
                                        <p:cTn id="6" dur="2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34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987824" y="188640"/>
            <a:ext cx="5976664" cy="1512168"/>
          </a:xfrm>
          <a:prstGeom prst="rect">
            <a:avLst/>
          </a:prstGeom>
          <a:noFill/>
          <a:ln>
            <a:solidFill>
              <a:srgbClr val="5CB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uk-UA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Організаційно-педагогічні </a:t>
            </a:r>
            <a:r>
              <a:rPr lang="uk-UA" sz="2400" b="1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умови реалізації моделі розвитку професійної компетентності керівників гуртків </a:t>
            </a:r>
            <a:r>
              <a:rPr lang="uk-UA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ДонОПДЮТ</a:t>
            </a:r>
            <a:endParaRPr lang="uk-UA" sz="2400" b="1" dirty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Шестиугольник 27"/>
          <p:cNvSpPr/>
          <p:nvPr/>
        </p:nvSpPr>
        <p:spPr>
          <a:xfrm>
            <a:off x="967289" y="2732670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соціальні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Шестиугольник 28"/>
          <p:cNvSpPr/>
          <p:nvPr/>
        </p:nvSpPr>
        <p:spPr>
          <a:xfrm>
            <a:off x="2336468" y="1952486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Шестиугольник 29"/>
          <p:cNvSpPr/>
          <p:nvPr/>
        </p:nvSpPr>
        <p:spPr>
          <a:xfrm>
            <a:off x="2336468" y="3471926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аналітично-діагностичні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Шестиугольник 30"/>
          <p:cNvSpPr/>
          <p:nvPr/>
        </p:nvSpPr>
        <p:spPr>
          <a:xfrm>
            <a:off x="3707904" y="4195147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</a:t>
            </a:r>
            <a:endParaRPr lang="uk-U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Шестиугольник 31"/>
          <p:cNvSpPr/>
          <p:nvPr/>
        </p:nvSpPr>
        <p:spPr>
          <a:xfrm>
            <a:off x="967289" y="1196752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науково-методичні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Шестиугольник 32"/>
          <p:cNvSpPr/>
          <p:nvPr/>
        </p:nvSpPr>
        <p:spPr>
          <a:xfrm>
            <a:off x="5076056" y="3471926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цінності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Шестиугольник 33"/>
          <p:cNvSpPr/>
          <p:nvPr/>
        </p:nvSpPr>
        <p:spPr>
          <a:xfrm>
            <a:off x="3707904" y="2698030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організаційні</a:t>
            </a:r>
            <a:endParaRPr lang="ru-RU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Шестиугольник 34"/>
          <p:cNvSpPr/>
          <p:nvPr/>
        </p:nvSpPr>
        <p:spPr>
          <a:xfrm>
            <a:off x="5076056" y="1952486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мотиваційні</a:t>
            </a:r>
            <a:endParaRPr lang="uk-U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Шестиугольник 35"/>
          <p:cNvSpPr/>
          <p:nvPr/>
        </p:nvSpPr>
        <p:spPr>
          <a:xfrm>
            <a:off x="6431116" y="4229787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діяльнісні</a:t>
            </a:r>
            <a:endParaRPr lang="uk-UA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Шестиугольник 36"/>
          <p:cNvSpPr/>
          <p:nvPr/>
        </p:nvSpPr>
        <p:spPr>
          <a:xfrm>
            <a:off x="6431116" y="2732670"/>
            <a:ext cx="1660495" cy="1431461"/>
          </a:xfrm>
          <a:prstGeom prst="hexagon">
            <a:avLst/>
          </a:prstGeom>
          <a:solidFill>
            <a:srgbClr val="8064A2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09044" y="2529716"/>
            <a:ext cx="131164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культурологічні</a:t>
            </a:r>
            <a:endParaRPr lang="uk-UA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664116" y="3310861"/>
            <a:ext cx="119449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комунікативні</a:t>
            </a:r>
            <a:endParaRPr lang="uk-UA" sz="1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003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7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9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87824" y="692696"/>
            <a:ext cx="5626800" cy="1008112"/>
          </a:xfrm>
          <a:prstGeom prst="rect">
            <a:avLst/>
          </a:prstGeom>
          <a:noFill/>
          <a:ln>
            <a:solidFill>
              <a:srgbClr val="5CB37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400" b="1" dirty="0" err="1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Професійний</a:t>
            </a:r>
            <a:r>
              <a:rPr lang="ru-RU" sz="2400" b="1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</a:t>
            </a:r>
            <a:endParaRPr lang="en-US" sz="2400" b="1" dirty="0" smtClean="0">
              <a:solidFill>
                <a:srgbClr val="5CB37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400" b="1" dirty="0" err="1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</a:t>
            </a:r>
            <a:r>
              <a:rPr lang="ru-RU" sz="2400" b="1" dirty="0" smtClean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err="1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гуртка</a:t>
            </a:r>
            <a:r>
              <a:rPr lang="ru-RU" sz="2400" b="1" dirty="0">
                <a:solidFill>
                  <a:srgbClr val="5CB37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ДонОПДЮТ</a:t>
            </a: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07601795"/>
              </p:ext>
            </p:extLst>
          </p:nvPr>
        </p:nvGraphicFramePr>
        <p:xfrm>
          <a:off x="-180528" y="1772816"/>
          <a:ext cx="9361040" cy="39604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96760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D59893F-A56D-45AF-B87C-EBE990E2D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graphicEl>
                                              <a:dgm id="{1D59893F-A56D-45AF-B87C-EBE990E2D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graphicEl>
                                              <a:dgm id="{1D59893F-A56D-45AF-B87C-EBE990E2D4C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411D794-82AF-41BD-A681-190862568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graphicEl>
                                              <a:dgm id="{2411D794-82AF-41BD-A681-190862568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graphicEl>
                                              <a:dgm id="{2411D794-82AF-41BD-A681-1908625681D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9325164-0682-42A2-A4E9-47DF6366E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graphicEl>
                                              <a:dgm id="{29325164-0682-42A2-A4E9-47DF6366E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graphicEl>
                                              <a:dgm id="{29325164-0682-42A2-A4E9-47DF6366E3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AE2F55D-864B-4DFB-B92D-E4ED96BD0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graphicEl>
                                              <a:dgm id="{1AE2F55D-864B-4DFB-B92D-E4ED96BD0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graphicEl>
                                              <a:dgm id="{1AE2F55D-864B-4DFB-B92D-E4ED96BD03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BAA1DB81-01B7-4DCF-826A-3A8B5ABBF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graphicEl>
                                              <a:dgm id="{BAA1DB81-01B7-4DCF-826A-3A8B5ABBF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graphicEl>
                                              <a:dgm id="{BAA1DB81-01B7-4DCF-826A-3A8B5ABBF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6ABE14E-2120-4899-B1A6-50E09208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graphicEl>
                                              <a:dgm id="{46ABE14E-2120-4899-B1A6-50E09208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graphicEl>
                                              <a:dgm id="{46ABE14E-2120-4899-B1A6-50E09208CDB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0A21C93-C07A-44AC-AA89-3AF3F2C4E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graphicEl>
                                              <a:dgm id="{D0A21C93-C07A-44AC-AA89-3AF3F2C4E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graphicEl>
                                              <a:dgm id="{D0A21C93-C07A-44AC-AA89-3AF3F2C4EE9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6EEA8EA-7571-4085-9DA3-335F6838F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graphicEl>
                                              <a:dgm id="{66EEA8EA-7571-4085-9DA3-335F6838F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graphicEl>
                                              <a:dgm id="{66EEA8EA-7571-4085-9DA3-335F6838F2D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96C6FCF-AA96-4E20-B66A-991237491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graphicEl>
                                              <a:dgm id="{096C6FCF-AA96-4E20-B66A-991237491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graphicEl>
                                              <a:dgm id="{096C6FCF-AA96-4E20-B66A-991237491E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DC4F571-FCFA-4BC2-B7BC-C6C4CB02B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graphicEl>
                                              <a:dgm id="{5DC4F571-FCFA-4BC2-B7BC-C6C4CB02B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graphicEl>
                                              <a:dgm id="{5DC4F571-FCFA-4BC2-B7BC-C6C4CB02B3A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 uiExpand="1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Crop">
  <a:themeElements>
    <a:clrScheme name="Другая 6">
      <a:dk1>
        <a:sysClr val="windowText" lastClr="000000"/>
      </a:dk1>
      <a:lt1>
        <a:sysClr val="window" lastClr="FFFFFF"/>
      </a:lt1>
      <a:dk2>
        <a:srgbClr val="5CB37C"/>
      </a:dk2>
      <a:lt2>
        <a:srgbClr val="EEECE1"/>
      </a:lt2>
      <a:accent1>
        <a:srgbClr val="92D05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1366</TotalTime>
  <Words>158</Words>
  <Application>Microsoft Office PowerPoint</Application>
  <PresentationFormat>Экран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Crop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User</cp:lastModifiedBy>
  <cp:revision>96</cp:revision>
  <cp:lastPrinted>2020-01-09T09:57:09Z</cp:lastPrinted>
  <dcterms:created xsi:type="dcterms:W3CDTF">2020-01-03T09:29:16Z</dcterms:created>
  <dcterms:modified xsi:type="dcterms:W3CDTF">2020-08-26T13:16:04Z</dcterms:modified>
</cp:coreProperties>
</file>