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7" r:id="rId2"/>
    <p:sldId id="268" r:id="rId3"/>
    <p:sldId id="269" r:id="rId4"/>
    <p:sldId id="256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588"/>
    <a:srgbClr val="720B6F"/>
    <a:srgbClr val="85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08D1F-F511-4DB6-88D9-628A788E820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8A7208-889D-4E5F-933E-933D5395093A}">
      <dgm:prSet phldrT="[Текст]" custT="1"/>
      <dgm:spPr/>
      <dgm:t>
        <a:bodyPr/>
        <a:lstStyle/>
        <a:p>
          <a:r>
            <a:rPr lang="uk-UA" sz="2000" b="1" dirty="0" smtClean="0"/>
            <a:t>Загальна культура</a:t>
          </a:r>
          <a:endParaRPr lang="ru-RU" sz="2000" b="1" dirty="0"/>
        </a:p>
      </dgm:t>
    </dgm:pt>
    <dgm:pt modelId="{1015DD11-4AAB-438E-8950-82C4A80CFC26}" type="parTrans" cxnId="{3303E1C6-A9D6-4205-9C46-78E1747D26E6}">
      <dgm:prSet/>
      <dgm:spPr/>
      <dgm:t>
        <a:bodyPr/>
        <a:lstStyle/>
        <a:p>
          <a:endParaRPr lang="ru-RU"/>
        </a:p>
      </dgm:t>
    </dgm:pt>
    <dgm:pt modelId="{DFE29F7B-0CF8-4A8B-AE56-DB58AABBE829}" type="sibTrans" cxnId="{3303E1C6-A9D6-4205-9C46-78E1747D26E6}">
      <dgm:prSet/>
      <dgm:spPr/>
      <dgm:t>
        <a:bodyPr/>
        <a:lstStyle/>
        <a:p>
          <a:endParaRPr lang="ru-RU"/>
        </a:p>
      </dgm:t>
    </dgm:pt>
    <dgm:pt modelId="{879C0D06-5D10-415C-B3BF-A368823691F2}">
      <dgm:prSet phldrT="[Текст]" custT="1"/>
      <dgm:spPr/>
      <dgm:t>
        <a:bodyPr/>
        <a:lstStyle/>
        <a:p>
          <a:r>
            <a:rPr lang="ru-RU" sz="2000" b="1" dirty="0" smtClean="0"/>
            <a:t>Культура </a:t>
          </a:r>
          <a:r>
            <a:rPr lang="ru-RU" sz="2000" b="1" dirty="0" err="1" smtClean="0"/>
            <a:t>особистості</a:t>
          </a:r>
          <a:endParaRPr lang="ru-RU" sz="2000" b="1" dirty="0"/>
        </a:p>
      </dgm:t>
    </dgm:pt>
    <dgm:pt modelId="{6C237E62-72CF-4C90-BA89-DBB13448D363}" type="parTrans" cxnId="{86056231-1CE6-4A6A-932A-6332C7CE3174}">
      <dgm:prSet/>
      <dgm:spPr/>
      <dgm:t>
        <a:bodyPr/>
        <a:lstStyle/>
        <a:p>
          <a:endParaRPr lang="ru-RU"/>
        </a:p>
      </dgm:t>
    </dgm:pt>
    <dgm:pt modelId="{F897A55F-3470-4F10-8D7D-2D29D929CA7A}" type="sibTrans" cxnId="{86056231-1CE6-4A6A-932A-6332C7CE3174}">
      <dgm:prSet/>
      <dgm:spPr/>
      <dgm:t>
        <a:bodyPr/>
        <a:lstStyle/>
        <a:p>
          <a:endParaRPr lang="ru-RU"/>
        </a:p>
      </dgm:t>
    </dgm:pt>
    <dgm:pt modelId="{A185CFB3-B979-4531-A891-241B35F9CD3A}">
      <dgm:prSet phldrT="[Текст]" custT="1"/>
      <dgm:spPr/>
      <dgm:t>
        <a:bodyPr/>
        <a:lstStyle/>
        <a:p>
          <a:r>
            <a:rPr lang="ru-RU" sz="2000" b="1" dirty="0" err="1" smtClean="0"/>
            <a:t>Професійна</a:t>
          </a:r>
          <a:r>
            <a:rPr lang="ru-RU" sz="2000" b="1" dirty="0" smtClean="0"/>
            <a:t> культура</a:t>
          </a:r>
          <a:endParaRPr lang="ru-RU" sz="2000" b="1" dirty="0"/>
        </a:p>
      </dgm:t>
    </dgm:pt>
    <dgm:pt modelId="{D7E5C4FF-DD14-4534-B49B-370213A6CF9E}" type="parTrans" cxnId="{6985FE24-5256-47C9-A209-FB3FCC68E63D}">
      <dgm:prSet/>
      <dgm:spPr/>
      <dgm:t>
        <a:bodyPr/>
        <a:lstStyle/>
        <a:p>
          <a:endParaRPr lang="ru-RU"/>
        </a:p>
      </dgm:t>
    </dgm:pt>
    <dgm:pt modelId="{F1B0B89A-72B5-40AB-B472-563ED0F599D5}" type="sibTrans" cxnId="{6985FE24-5256-47C9-A209-FB3FCC68E63D}">
      <dgm:prSet/>
      <dgm:spPr/>
      <dgm:t>
        <a:bodyPr/>
        <a:lstStyle/>
        <a:p>
          <a:endParaRPr lang="ru-RU"/>
        </a:p>
      </dgm:t>
    </dgm:pt>
    <dgm:pt modelId="{DB3F67A2-88CB-490F-A554-54C0CE53CA5E}">
      <dgm:prSet phldrT="[Текст]" custT="1"/>
      <dgm:spPr/>
      <dgm:t>
        <a:bodyPr/>
        <a:lstStyle/>
        <a:p>
          <a:r>
            <a:rPr lang="ru-RU" sz="2000" b="1" dirty="0" err="1" smtClean="0"/>
            <a:t>Педагогічна</a:t>
          </a:r>
          <a:r>
            <a:rPr lang="ru-RU" sz="2000" b="1" dirty="0" smtClean="0"/>
            <a:t> культура</a:t>
          </a:r>
          <a:endParaRPr lang="ru-RU" sz="2000" b="1" dirty="0"/>
        </a:p>
      </dgm:t>
    </dgm:pt>
    <dgm:pt modelId="{D8E9A0DE-46E3-4831-BDEA-6A5B5760B230}" type="parTrans" cxnId="{DFC3CE01-3150-4B77-8D25-9675AFC5F76A}">
      <dgm:prSet/>
      <dgm:spPr/>
      <dgm:t>
        <a:bodyPr/>
        <a:lstStyle/>
        <a:p>
          <a:endParaRPr lang="ru-RU"/>
        </a:p>
      </dgm:t>
    </dgm:pt>
    <dgm:pt modelId="{4817CBB1-C9E8-4EEF-8FDF-6DEF052F2808}" type="sibTrans" cxnId="{DFC3CE01-3150-4B77-8D25-9675AFC5F76A}">
      <dgm:prSet/>
      <dgm:spPr/>
      <dgm:t>
        <a:bodyPr/>
        <a:lstStyle/>
        <a:p>
          <a:endParaRPr lang="ru-RU"/>
        </a:p>
      </dgm:t>
    </dgm:pt>
    <dgm:pt modelId="{D07CBB22-4A73-4D20-B90C-D0188DFC55BD}">
      <dgm:prSet phldrT="[Текст]" custT="1"/>
      <dgm:spPr/>
      <dgm:t>
        <a:bodyPr/>
        <a:lstStyle/>
        <a:p>
          <a:r>
            <a:rPr lang="ru-RU" sz="2000" b="1" dirty="0" err="1" smtClean="0"/>
            <a:t>Професійно</a:t>
          </a:r>
          <a:r>
            <a:rPr lang="ru-RU" sz="2000" b="1" dirty="0" smtClean="0"/>
            <a:t> </a:t>
          </a:r>
          <a:r>
            <a:rPr lang="ru-RU" sz="2000" b="1" dirty="0" err="1" smtClean="0"/>
            <a:t>педагогічна</a:t>
          </a:r>
          <a:r>
            <a:rPr lang="ru-RU" sz="2000" b="1" dirty="0" smtClean="0"/>
            <a:t> культура</a:t>
          </a:r>
          <a:endParaRPr lang="ru-RU" sz="2000" b="1" dirty="0"/>
        </a:p>
      </dgm:t>
    </dgm:pt>
    <dgm:pt modelId="{432A0ECC-5DEE-494D-93E7-D073DF49D0E0}" type="parTrans" cxnId="{97EB5BE6-70F2-4827-A597-AB5D27A8F66B}">
      <dgm:prSet/>
      <dgm:spPr/>
      <dgm:t>
        <a:bodyPr/>
        <a:lstStyle/>
        <a:p>
          <a:endParaRPr lang="ru-RU"/>
        </a:p>
      </dgm:t>
    </dgm:pt>
    <dgm:pt modelId="{A25BF12F-E394-4801-BA20-A603B5021FCC}" type="sibTrans" cxnId="{97EB5BE6-70F2-4827-A597-AB5D27A8F66B}">
      <dgm:prSet/>
      <dgm:spPr/>
      <dgm:t>
        <a:bodyPr/>
        <a:lstStyle/>
        <a:p>
          <a:endParaRPr lang="ru-RU"/>
        </a:p>
      </dgm:t>
    </dgm:pt>
    <dgm:pt modelId="{4F3BA1FD-05D0-49CE-839B-B69A493071D2}">
      <dgm:prSet phldrT="[Текст]" custT="1"/>
      <dgm:spPr/>
      <dgm:t>
        <a:bodyPr/>
        <a:lstStyle/>
        <a:p>
          <a:r>
            <a:rPr lang="ru-RU" sz="2000" b="1" dirty="0" smtClean="0"/>
            <a:t>Методична культура</a:t>
          </a:r>
          <a:endParaRPr lang="ru-RU" sz="2000" b="1" dirty="0"/>
        </a:p>
      </dgm:t>
    </dgm:pt>
    <dgm:pt modelId="{B9043BB2-7BCB-4C42-938D-339BAC4F18F3}" type="parTrans" cxnId="{C70853B4-E51C-4D13-9AB9-626C5F1C5180}">
      <dgm:prSet/>
      <dgm:spPr/>
      <dgm:t>
        <a:bodyPr/>
        <a:lstStyle/>
        <a:p>
          <a:endParaRPr lang="ru-RU"/>
        </a:p>
      </dgm:t>
    </dgm:pt>
    <dgm:pt modelId="{0B2A207C-B3BC-4FBC-BD20-5FCCF79D3EE3}" type="sibTrans" cxnId="{C70853B4-E51C-4D13-9AB9-626C5F1C5180}">
      <dgm:prSet/>
      <dgm:spPr/>
      <dgm:t>
        <a:bodyPr/>
        <a:lstStyle/>
        <a:p>
          <a:endParaRPr lang="ru-RU"/>
        </a:p>
      </dgm:t>
    </dgm:pt>
    <dgm:pt modelId="{0F7239A3-55A3-435B-B702-0DD94DA2A704}" type="pres">
      <dgm:prSet presAssocID="{A5E08D1F-F511-4DB6-88D9-628A788E82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DE212D-1D57-4243-9B0C-E65A2C457A57}" type="pres">
      <dgm:prSet presAssocID="{CB8A7208-889D-4E5F-933E-933D5395093A}" presName="dummy" presStyleCnt="0"/>
      <dgm:spPr/>
    </dgm:pt>
    <dgm:pt modelId="{5609E736-DE0E-4A20-B019-67BAFFAACA20}" type="pres">
      <dgm:prSet presAssocID="{CB8A7208-889D-4E5F-933E-933D5395093A}" presName="node" presStyleLbl="revTx" presStyleIdx="0" presStyleCnt="6" custRadScaleRad="99547" custRadScaleInc="6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4A054-E0F1-4E4E-882C-3A33D8E62648}" type="pres">
      <dgm:prSet presAssocID="{DFE29F7B-0CF8-4A8B-AE56-DB58AABBE829}" presName="sibTrans" presStyleLbl="node1" presStyleIdx="0" presStyleCnt="6"/>
      <dgm:spPr/>
      <dgm:t>
        <a:bodyPr/>
        <a:lstStyle/>
        <a:p>
          <a:endParaRPr lang="ru-RU"/>
        </a:p>
      </dgm:t>
    </dgm:pt>
    <dgm:pt modelId="{7B67F5F2-6719-4201-B457-CD972EBD3F35}" type="pres">
      <dgm:prSet presAssocID="{879C0D06-5D10-415C-B3BF-A368823691F2}" presName="dummy" presStyleCnt="0"/>
      <dgm:spPr/>
    </dgm:pt>
    <dgm:pt modelId="{E6776C63-06F3-4897-B6E9-48BC749930B9}" type="pres">
      <dgm:prSet presAssocID="{879C0D06-5D10-415C-B3BF-A368823691F2}" presName="node" presStyleLbl="revTx" presStyleIdx="1" presStyleCnt="6" custScaleX="133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77ED7-7874-42B1-8305-D44EFBD02298}" type="pres">
      <dgm:prSet presAssocID="{F897A55F-3470-4F10-8D7D-2D29D929CA7A}" presName="sibTrans" presStyleLbl="node1" presStyleIdx="1" presStyleCnt="6"/>
      <dgm:spPr/>
      <dgm:t>
        <a:bodyPr/>
        <a:lstStyle/>
        <a:p>
          <a:endParaRPr lang="ru-RU"/>
        </a:p>
      </dgm:t>
    </dgm:pt>
    <dgm:pt modelId="{5CE8EDA7-D4EC-4CE5-89C2-9A3C200F1DCE}" type="pres">
      <dgm:prSet presAssocID="{A185CFB3-B979-4531-A891-241B35F9CD3A}" presName="dummy" presStyleCnt="0"/>
      <dgm:spPr/>
    </dgm:pt>
    <dgm:pt modelId="{2229894B-3523-49DA-9746-69039EFCB43F}" type="pres">
      <dgm:prSet presAssocID="{A185CFB3-B979-4531-A891-241B35F9CD3A}" presName="node" presStyleLbl="revTx" presStyleIdx="2" presStyleCnt="6" custScaleX="160765" custRadScaleRad="101626" custRadScaleInc="-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210A8-2E9D-4D18-992C-662D5021F494}" type="pres">
      <dgm:prSet presAssocID="{F1B0B89A-72B5-40AB-B472-563ED0F599D5}" presName="sibTrans" presStyleLbl="node1" presStyleIdx="2" presStyleCnt="6"/>
      <dgm:spPr/>
      <dgm:t>
        <a:bodyPr/>
        <a:lstStyle/>
        <a:p>
          <a:endParaRPr lang="ru-RU"/>
        </a:p>
      </dgm:t>
    </dgm:pt>
    <dgm:pt modelId="{609118E8-29E3-416B-A57E-0C147266ADDE}" type="pres">
      <dgm:prSet presAssocID="{DB3F67A2-88CB-490F-A554-54C0CE53CA5E}" presName="dummy" presStyleCnt="0"/>
      <dgm:spPr/>
    </dgm:pt>
    <dgm:pt modelId="{F43AD54E-7C3A-4368-A9A1-F9629083A7DF}" type="pres">
      <dgm:prSet presAssocID="{DB3F67A2-88CB-490F-A554-54C0CE53CA5E}" presName="node" presStyleLbl="revTx" presStyleIdx="3" presStyleCnt="6" custScaleX="141921" custRadScaleRad="100622" custRadScaleInc="5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64D90-E1B7-4569-AE81-69D8B0153B51}" type="pres">
      <dgm:prSet presAssocID="{4817CBB1-C9E8-4EEF-8FDF-6DEF052F2808}" presName="sibTrans" presStyleLbl="node1" presStyleIdx="3" presStyleCnt="6"/>
      <dgm:spPr/>
      <dgm:t>
        <a:bodyPr/>
        <a:lstStyle/>
        <a:p>
          <a:endParaRPr lang="ru-RU"/>
        </a:p>
      </dgm:t>
    </dgm:pt>
    <dgm:pt modelId="{6994234C-D086-4F20-91AF-DEB4CCED5C33}" type="pres">
      <dgm:prSet presAssocID="{D07CBB22-4A73-4D20-B90C-D0188DFC55BD}" presName="dummy" presStyleCnt="0"/>
      <dgm:spPr/>
    </dgm:pt>
    <dgm:pt modelId="{EB1EA386-BB52-4868-99FC-787D332B6D08}" type="pres">
      <dgm:prSet presAssocID="{D07CBB22-4A73-4D20-B90C-D0188DFC55BD}" presName="node" presStyleLbl="revTx" presStyleIdx="4" presStyleCnt="6" custScaleX="14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A2187-FCF2-4CA8-BDC2-327387E1A481}" type="pres">
      <dgm:prSet presAssocID="{A25BF12F-E394-4801-BA20-A603B5021FCC}" presName="sibTrans" presStyleLbl="node1" presStyleIdx="4" presStyleCnt="6"/>
      <dgm:spPr/>
      <dgm:t>
        <a:bodyPr/>
        <a:lstStyle/>
        <a:p>
          <a:endParaRPr lang="ru-RU"/>
        </a:p>
      </dgm:t>
    </dgm:pt>
    <dgm:pt modelId="{3F6ADECE-46C9-449B-A21D-D842838ECDBA}" type="pres">
      <dgm:prSet presAssocID="{4F3BA1FD-05D0-49CE-839B-B69A493071D2}" presName="dummy" presStyleCnt="0"/>
      <dgm:spPr/>
    </dgm:pt>
    <dgm:pt modelId="{067E5A88-D108-4D91-B128-DE59DB1AC480}" type="pres">
      <dgm:prSet presAssocID="{4F3BA1FD-05D0-49CE-839B-B69A493071D2}" presName="node" presStyleLbl="revTx" presStyleIdx="5" presStyleCnt="6" custScaleX="133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78A39-566F-4C1B-8439-C9DEC32D314A}" type="pres">
      <dgm:prSet presAssocID="{0B2A207C-B3BC-4FBC-BD20-5FCCF79D3EE3}" presName="sibTrans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2B76AA02-0530-43FB-9626-4701DC80FF3C}" type="presOf" srcId="{4F3BA1FD-05D0-49CE-839B-B69A493071D2}" destId="{067E5A88-D108-4D91-B128-DE59DB1AC480}" srcOrd="0" destOrd="0" presId="urn:microsoft.com/office/officeart/2005/8/layout/cycle1"/>
    <dgm:cxn modelId="{DFC3CE01-3150-4B77-8D25-9675AFC5F76A}" srcId="{A5E08D1F-F511-4DB6-88D9-628A788E820B}" destId="{DB3F67A2-88CB-490F-A554-54C0CE53CA5E}" srcOrd="3" destOrd="0" parTransId="{D8E9A0DE-46E3-4831-BDEA-6A5B5760B230}" sibTransId="{4817CBB1-C9E8-4EEF-8FDF-6DEF052F2808}"/>
    <dgm:cxn modelId="{05948795-1A47-4BE8-84E8-90BAD5CC5480}" type="presOf" srcId="{DFE29F7B-0CF8-4A8B-AE56-DB58AABBE829}" destId="{8BE4A054-E0F1-4E4E-882C-3A33D8E62648}" srcOrd="0" destOrd="0" presId="urn:microsoft.com/office/officeart/2005/8/layout/cycle1"/>
    <dgm:cxn modelId="{0FF7CB28-9F37-48C6-B5C9-3C0F58A12557}" type="presOf" srcId="{D07CBB22-4A73-4D20-B90C-D0188DFC55BD}" destId="{EB1EA386-BB52-4868-99FC-787D332B6D08}" srcOrd="0" destOrd="0" presId="urn:microsoft.com/office/officeart/2005/8/layout/cycle1"/>
    <dgm:cxn modelId="{2A47C9A3-7E04-4AC2-9BD6-083ECE7C36B8}" type="presOf" srcId="{A25BF12F-E394-4801-BA20-A603B5021FCC}" destId="{B01A2187-FCF2-4CA8-BDC2-327387E1A481}" srcOrd="0" destOrd="0" presId="urn:microsoft.com/office/officeart/2005/8/layout/cycle1"/>
    <dgm:cxn modelId="{F6171840-B206-440F-A758-4D13FEE4C458}" type="presOf" srcId="{F897A55F-3470-4F10-8D7D-2D29D929CA7A}" destId="{06677ED7-7874-42B1-8305-D44EFBD02298}" srcOrd="0" destOrd="0" presId="urn:microsoft.com/office/officeart/2005/8/layout/cycle1"/>
    <dgm:cxn modelId="{35053727-9261-4DEB-BBD5-B76DDCE9ADBF}" type="presOf" srcId="{A5E08D1F-F511-4DB6-88D9-628A788E820B}" destId="{0F7239A3-55A3-435B-B702-0DD94DA2A704}" srcOrd="0" destOrd="0" presId="urn:microsoft.com/office/officeart/2005/8/layout/cycle1"/>
    <dgm:cxn modelId="{5FBAE5AA-2C71-43AE-9342-2194473DE8D6}" type="presOf" srcId="{A185CFB3-B979-4531-A891-241B35F9CD3A}" destId="{2229894B-3523-49DA-9746-69039EFCB43F}" srcOrd="0" destOrd="0" presId="urn:microsoft.com/office/officeart/2005/8/layout/cycle1"/>
    <dgm:cxn modelId="{AC83C0E5-CAC3-4450-8C39-85FCDE30AE4E}" type="presOf" srcId="{CB8A7208-889D-4E5F-933E-933D5395093A}" destId="{5609E736-DE0E-4A20-B019-67BAFFAACA20}" srcOrd="0" destOrd="0" presId="urn:microsoft.com/office/officeart/2005/8/layout/cycle1"/>
    <dgm:cxn modelId="{324FBA35-89D8-4AA1-AF63-B80CE8BC5785}" type="presOf" srcId="{879C0D06-5D10-415C-B3BF-A368823691F2}" destId="{E6776C63-06F3-4897-B6E9-48BC749930B9}" srcOrd="0" destOrd="0" presId="urn:microsoft.com/office/officeart/2005/8/layout/cycle1"/>
    <dgm:cxn modelId="{97EB5BE6-70F2-4827-A597-AB5D27A8F66B}" srcId="{A5E08D1F-F511-4DB6-88D9-628A788E820B}" destId="{D07CBB22-4A73-4D20-B90C-D0188DFC55BD}" srcOrd="4" destOrd="0" parTransId="{432A0ECC-5DEE-494D-93E7-D073DF49D0E0}" sibTransId="{A25BF12F-E394-4801-BA20-A603B5021FCC}"/>
    <dgm:cxn modelId="{E3C7BF50-1DD8-434C-A924-BDDC2B3A7195}" type="presOf" srcId="{4817CBB1-C9E8-4EEF-8FDF-6DEF052F2808}" destId="{0BC64D90-E1B7-4569-AE81-69D8B0153B51}" srcOrd="0" destOrd="0" presId="urn:microsoft.com/office/officeart/2005/8/layout/cycle1"/>
    <dgm:cxn modelId="{0086EA5A-A1C1-47A4-A18D-D2AD50E6665B}" type="presOf" srcId="{DB3F67A2-88CB-490F-A554-54C0CE53CA5E}" destId="{F43AD54E-7C3A-4368-A9A1-F9629083A7DF}" srcOrd="0" destOrd="0" presId="urn:microsoft.com/office/officeart/2005/8/layout/cycle1"/>
    <dgm:cxn modelId="{C70853B4-E51C-4D13-9AB9-626C5F1C5180}" srcId="{A5E08D1F-F511-4DB6-88D9-628A788E820B}" destId="{4F3BA1FD-05D0-49CE-839B-B69A493071D2}" srcOrd="5" destOrd="0" parTransId="{B9043BB2-7BCB-4C42-938D-339BAC4F18F3}" sibTransId="{0B2A207C-B3BC-4FBC-BD20-5FCCF79D3EE3}"/>
    <dgm:cxn modelId="{86056231-1CE6-4A6A-932A-6332C7CE3174}" srcId="{A5E08D1F-F511-4DB6-88D9-628A788E820B}" destId="{879C0D06-5D10-415C-B3BF-A368823691F2}" srcOrd="1" destOrd="0" parTransId="{6C237E62-72CF-4C90-BA89-DBB13448D363}" sibTransId="{F897A55F-3470-4F10-8D7D-2D29D929CA7A}"/>
    <dgm:cxn modelId="{542FFC23-C176-46F2-835C-AA9B320B3996}" type="presOf" srcId="{0B2A207C-B3BC-4FBC-BD20-5FCCF79D3EE3}" destId="{4D778A39-566F-4C1B-8439-C9DEC32D314A}" srcOrd="0" destOrd="0" presId="urn:microsoft.com/office/officeart/2005/8/layout/cycle1"/>
    <dgm:cxn modelId="{6985FE24-5256-47C9-A209-FB3FCC68E63D}" srcId="{A5E08D1F-F511-4DB6-88D9-628A788E820B}" destId="{A185CFB3-B979-4531-A891-241B35F9CD3A}" srcOrd="2" destOrd="0" parTransId="{D7E5C4FF-DD14-4534-B49B-370213A6CF9E}" sibTransId="{F1B0B89A-72B5-40AB-B472-563ED0F599D5}"/>
    <dgm:cxn modelId="{6F826E8D-2B63-4452-A2F3-8EAF1C2B5785}" type="presOf" srcId="{F1B0B89A-72B5-40AB-B472-563ED0F599D5}" destId="{858210A8-2E9D-4D18-992C-662D5021F494}" srcOrd="0" destOrd="0" presId="urn:microsoft.com/office/officeart/2005/8/layout/cycle1"/>
    <dgm:cxn modelId="{3303E1C6-A9D6-4205-9C46-78E1747D26E6}" srcId="{A5E08D1F-F511-4DB6-88D9-628A788E820B}" destId="{CB8A7208-889D-4E5F-933E-933D5395093A}" srcOrd="0" destOrd="0" parTransId="{1015DD11-4AAB-438E-8950-82C4A80CFC26}" sibTransId="{DFE29F7B-0CF8-4A8B-AE56-DB58AABBE829}"/>
    <dgm:cxn modelId="{79B13FF3-0A45-4C4B-B207-6AECB6C02F86}" type="presParOf" srcId="{0F7239A3-55A3-435B-B702-0DD94DA2A704}" destId="{4ADE212D-1D57-4243-9B0C-E65A2C457A57}" srcOrd="0" destOrd="0" presId="urn:microsoft.com/office/officeart/2005/8/layout/cycle1"/>
    <dgm:cxn modelId="{0C024CC6-F757-4F98-BAA8-CCF437C22CC1}" type="presParOf" srcId="{0F7239A3-55A3-435B-B702-0DD94DA2A704}" destId="{5609E736-DE0E-4A20-B019-67BAFFAACA20}" srcOrd="1" destOrd="0" presId="urn:microsoft.com/office/officeart/2005/8/layout/cycle1"/>
    <dgm:cxn modelId="{9DF4EAD8-EDE1-4271-8145-44A2BAE81AEF}" type="presParOf" srcId="{0F7239A3-55A3-435B-B702-0DD94DA2A704}" destId="{8BE4A054-E0F1-4E4E-882C-3A33D8E62648}" srcOrd="2" destOrd="0" presId="urn:microsoft.com/office/officeart/2005/8/layout/cycle1"/>
    <dgm:cxn modelId="{3A5F9F7F-F2DF-4BD9-B434-FCB81F4AD020}" type="presParOf" srcId="{0F7239A3-55A3-435B-B702-0DD94DA2A704}" destId="{7B67F5F2-6719-4201-B457-CD972EBD3F35}" srcOrd="3" destOrd="0" presId="urn:microsoft.com/office/officeart/2005/8/layout/cycle1"/>
    <dgm:cxn modelId="{D40BB4AC-A58F-4E69-9FEB-89944A6498F9}" type="presParOf" srcId="{0F7239A3-55A3-435B-B702-0DD94DA2A704}" destId="{E6776C63-06F3-4897-B6E9-48BC749930B9}" srcOrd="4" destOrd="0" presId="urn:microsoft.com/office/officeart/2005/8/layout/cycle1"/>
    <dgm:cxn modelId="{23F62AC7-E082-4CFD-AC0E-29F59A0161C1}" type="presParOf" srcId="{0F7239A3-55A3-435B-B702-0DD94DA2A704}" destId="{06677ED7-7874-42B1-8305-D44EFBD02298}" srcOrd="5" destOrd="0" presId="urn:microsoft.com/office/officeart/2005/8/layout/cycle1"/>
    <dgm:cxn modelId="{991AD1CD-50DD-480F-B39E-5C0E1EF80E58}" type="presParOf" srcId="{0F7239A3-55A3-435B-B702-0DD94DA2A704}" destId="{5CE8EDA7-D4EC-4CE5-89C2-9A3C200F1DCE}" srcOrd="6" destOrd="0" presId="urn:microsoft.com/office/officeart/2005/8/layout/cycle1"/>
    <dgm:cxn modelId="{C6046756-3F6A-4EDC-9955-F3DB348A2C81}" type="presParOf" srcId="{0F7239A3-55A3-435B-B702-0DD94DA2A704}" destId="{2229894B-3523-49DA-9746-69039EFCB43F}" srcOrd="7" destOrd="0" presId="urn:microsoft.com/office/officeart/2005/8/layout/cycle1"/>
    <dgm:cxn modelId="{736411FA-ACCD-48C2-93F9-1BBF7A17E960}" type="presParOf" srcId="{0F7239A3-55A3-435B-B702-0DD94DA2A704}" destId="{858210A8-2E9D-4D18-992C-662D5021F494}" srcOrd="8" destOrd="0" presId="urn:microsoft.com/office/officeart/2005/8/layout/cycle1"/>
    <dgm:cxn modelId="{8EAB1876-8656-425E-91D6-DABE9368BC70}" type="presParOf" srcId="{0F7239A3-55A3-435B-B702-0DD94DA2A704}" destId="{609118E8-29E3-416B-A57E-0C147266ADDE}" srcOrd="9" destOrd="0" presId="urn:microsoft.com/office/officeart/2005/8/layout/cycle1"/>
    <dgm:cxn modelId="{5217EE08-1066-47EF-BB04-1C912E5B25F2}" type="presParOf" srcId="{0F7239A3-55A3-435B-B702-0DD94DA2A704}" destId="{F43AD54E-7C3A-4368-A9A1-F9629083A7DF}" srcOrd="10" destOrd="0" presId="urn:microsoft.com/office/officeart/2005/8/layout/cycle1"/>
    <dgm:cxn modelId="{ACC86C2A-FDED-47EC-BDC7-F38B5C7B91ED}" type="presParOf" srcId="{0F7239A3-55A3-435B-B702-0DD94DA2A704}" destId="{0BC64D90-E1B7-4569-AE81-69D8B0153B51}" srcOrd="11" destOrd="0" presId="urn:microsoft.com/office/officeart/2005/8/layout/cycle1"/>
    <dgm:cxn modelId="{3F6EB5B0-E065-4258-BB33-2FF9C36EA1D6}" type="presParOf" srcId="{0F7239A3-55A3-435B-B702-0DD94DA2A704}" destId="{6994234C-D086-4F20-91AF-DEB4CCED5C33}" srcOrd="12" destOrd="0" presId="urn:microsoft.com/office/officeart/2005/8/layout/cycle1"/>
    <dgm:cxn modelId="{136E2BE2-85C0-4582-86F3-8D490781EC8C}" type="presParOf" srcId="{0F7239A3-55A3-435B-B702-0DD94DA2A704}" destId="{EB1EA386-BB52-4868-99FC-787D332B6D08}" srcOrd="13" destOrd="0" presId="urn:microsoft.com/office/officeart/2005/8/layout/cycle1"/>
    <dgm:cxn modelId="{234B8F07-747C-47E2-AE50-1AECB5FEE15A}" type="presParOf" srcId="{0F7239A3-55A3-435B-B702-0DD94DA2A704}" destId="{B01A2187-FCF2-4CA8-BDC2-327387E1A481}" srcOrd="14" destOrd="0" presId="urn:microsoft.com/office/officeart/2005/8/layout/cycle1"/>
    <dgm:cxn modelId="{9503252F-2DBC-43EC-A275-EC875C825D1F}" type="presParOf" srcId="{0F7239A3-55A3-435B-B702-0DD94DA2A704}" destId="{3F6ADECE-46C9-449B-A21D-D842838ECDBA}" srcOrd="15" destOrd="0" presId="urn:microsoft.com/office/officeart/2005/8/layout/cycle1"/>
    <dgm:cxn modelId="{5DF242EA-23B9-430B-8C16-171FC809D011}" type="presParOf" srcId="{0F7239A3-55A3-435B-B702-0DD94DA2A704}" destId="{067E5A88-D108-4D91-B128-DE59DB1AC480}" srcOrd="16" destOrd="0" presId="urn:microsoft.com/office/officeart/2005/8/layout/cycle1"/>
    <dgm:cxn modelId="{69CBE25D-24F9-4105-9F58-59AA402B5D08}" type="presParOf" srcId="{0F7239A3-55A3-435B-B702-0DD94DA2A704}" destId="{4D778A39-566F-4C1B-8439-C9DEC32D314A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4DA444-72F7-4024-9F67-2B951D7F92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566949-D0FA-4A2C-B67E-02CB2B26B802}">
      <dgm:prSet phldrT="[Текст]" custT="1"/>
      <dgm:spPr/>
      <dgm:t>
        <a:bodyPr/>
        <a:lstStyle/>
        <a:p>
          <a:pPr algn="just"/>
          <a:r>
            <a:rPr lang="ru-RU" sz="2000" b="1" dirty="0" err="1" smtClean="0"/>
            <a:t>системн</a:t>
          </a:r>
          <a:r>
            <a:rPr lang="uk-UA" sz="2000" b="1" dirty="0" smtClean="0"/>
            <a:t>а </a:t>
          </a:r>
          <a:r>
            <a:rPr lang="ru-RU" sz="2000" b="1" dirty="0" smtClean="0"/>
            <a:t>характеристик</a:t>
          </a:r>
          <a:r>
            <a:rPr lang="uk-UA" sz="2000" b="1" dirty="0" smtClean="0"/>
            <a:t>а</a:t>
          </a:r>
          <a:r>
            <a:rPr lang="ru-RU" sz="2000" b="1" dirty="0" smtClean="0"/>
            <a:t> </a:t>
          </a:r>
          <a:r>
            <a:rPr lang="ru-RU" sz="2000" b="1" dirty="0" err="1" smtClean="0"/>
            <a:t>сутнісних</a:t>
          </a:r>
          <a:r>
            <a:rPr lang="ru-RU" sz="2000" b="1" dirty="0" smtClean="0"/>
            <a:t> </a:t>
          </a:r>
          <a:r>
            <a:rPr lang="ru-RU" sz="2000" b="1" dirty="0" err="1" smtClean="0"/>
            <a:t>властивостей</a:t>
          </a:r>
          <a:r>
            <a:rPr lang="ru-RU" sz="2000" b="1" dirty="0" smtClean="0"/>
            <a:t> </a:t>
          </a:r>
          <a:r>
            <a:rPr lang="ru-RU" sz="2000" b="1" dirty="0" err="1" smtClean="0"/>
            <a:t>особистості</a:t>
          </a:r>
          <a:endParaRPr lang="ru-RU" sz="2000" b="1" dirty="0"/>
        </a:p>
      </dgm:t>
    </dgm:pt>
    <dgm:pt modelId="{A476D366-2186-4C14-912F-D636A0F82A28}" type="parTrans" cxnId="{1BC59103-6D59-4BD8-BB7D-7DF440C48877}">
      <dgm:prSet/>
      <dgm:spPr/>
      <dgm:t>
        <a:bodyPr/>
        <a:lstStyle/>
        <a:p>
          <a:pPr algn="just"/>
          <a:endParaRPr lang="ru-RU" sz="2000" b="1"/>
        </a:p>
      </dgm:t>
    </dgm:pt>
    <dgm:pt modelId="{6AE742A1-4E0E-4948-B52A-5577147E0C19}" type="sibTrans" cxnId="{1BC59103-6D59-4BD8-BB7D-7DF440C48877}">
      <dgm:prSet/>
      <dgm:spPr/>
      <dgm:t>
        <a:bodyPr/>
        <a:lstStyle/>
        <a:p>
          <a:pPr algn="just"/>
          <a:endParaRPr lang="ru-RU" sz="2000" b="1"/>
        </a:p>
      </dgm:t>
    </dgm:pt>
    <dgm:pt modelId="{5120D38A-466E-454C-86F7-AC7694F80472}">
      <dgm:prSet phldrT="[Текст]" custT="1"/>
      <dgm:spPr/>
      <dgm:t>
        <a:bodyPr/>
        <a:lstStyle/>
        <a:p>
          <a:pPr algn="just"/>
          <a:r>
            <a:rPr lang="ru-RU" sz="2000" b="1" dirty="0" smtClean="0"/>
            <a:t>сформован</a:t>
          </a:r>
          <a:r>
            <a:rPr lang="uk-UA" sz="2000" b="1" dirty="0" err="1" smtClean="0"/>
            <a:t>ість</a:t>
          </a:r>
          <a:r>
            <a:rPr lang="ru-RU" sz="2000" b="1" dirty="0" smtClean="0"/>
            <a:t> </a:t>
          </a:r>
          <a:r>
            <a:rPr lang="ru-RU" sz="2000" b="1" dirty="0" err="1" smtClean="0"/>
            <a:t>уміння</a:t>
          </a:r>
          <a:r>
            <a:rPr lang="ru-RU" sz="2000" b="1" dirty="0" smtClean="0"/>
            <a:t> </a:t>
          </a:r>
          <a:r>
            <a:rPr lang="ru-RU" sz="2000" b="1" dirty="0" err="1" smtClean="0"/>
            <a:t>трансформувати</a:t>
          </a:r>
          <a:r>
            <a:rPr lang="ru-RU" sz="2000" b="1" dirty="0" smtClean="0"/>
            <a:t> психолого-</a:t>
          </a:r>
          <a:r>
            <a:rPr lang="ru-RU" sz="2000" b="1" dirty="0" err="1" smtClean="0"/>
            <a:t>педагогічні</a:t>
          </a:r>
          <a:r>
            <a:rPr lang="ru-RU" sz="2000" b="1" dirty="0" smtClean="0"/>
            <a:t> і </a:t>
          </a:r>
          <a:r>
            <a:rPr lang="ru-RU" sz="2000" b="1" dirty="0" err="1" smtClean="0"/>
            <a:t>предметні</a:t>
          </a:r>
          <a:r>
            <a:rPr lang="ru-RU" sz="2000" b="1" dirty="0" smtClean="0"/>
            <a:t> </a:t>
          </a:r>
          <a:r>
            <a:rPr lang="ru-RU" sz="2000" b="1" dirty="0" err="1" smtClean="0"/>
            <a:t>знання</a:t>
          </a:r>
          <a:r>
            <a:rPr lang="ru-RU" sz="2000" b="1" dirty="0" smtClean="0"/>
            <a:t> в </a:t>
          </a:r>
          <a:r>
            <a:rPr lang="ru-RU" sz="2000" b="1" dirty="0" err="1" smtClean="0"/>
            <a:t>методичну</a:t>
          </a:r>
          <a:r>
            <a:rPr lang="ru-RU" sz="2000" b="1" dirty="0" smtClean="0"/>
            <a:t> </a:t>
          </a:r>
          <a:r>
            <a:rPr lang="ru-RU" sz="2000" b="1" dirty="0" err="1" smtClean="0"/>
            <a:t>діяльність</a:t>
          </a:r>
          <a:endParaRPr lang="ru-RU" sz="2000" b="1" dirty="0"/>
        </a:p>
      </dgm:t>
    </dgm:pt>
    <dgm:pt modelId="{A295905C-59D6-49AF-AD0D-93B74320CECB}" type="parTrans" cxnId="{B78CB132-F524-430C-90D4-2552FC6FF7A8}">
      <dgm:prSet/>
      <dgm:spPr/>
      <dgm:t>
        <a:bodyPr/>
        <a:lstStyle/>
        <a:p>
          <a:pPr algn="just"/>
          <a:endParaRPr lang="ru-RU" sz="2000" b="1"/>
        </a:p>
      </dgm:t>
    </dgm:pt>
    <dgm:pt modelId="{D42C96A6-CD97-4A35-B753-6DC02476A024}" type="sibTrans" cxnId="{B78CB132-F524-430C-90D4-2552FC6FF7A8}">
      <dgm:prSet/>
      <dgm:spPr/>
      <dgm:t>
        <a:bodyPr/>
        <a:lstStyle/>
        <a:p>
          <a:pPr algn="just"/>
          <a:endParaRPr lang="ru-RU" sz="2000" b="1"/>
        </a:p>
      </dgm:t>
    </dgm:pt>
    <dgm:pt modelId="{F4C1933B-F0CE-4669-8C32-37F0EE8FFB6A}">
      <dgm:prSet phldrT="[Текст]" custT="1"/>
      <dgm:spPr/>
      <dgm:t>
        <a:bodyPr/>
        <a:lstStyle/>
        <a:p>
          <a:pPr algn="just"/>
          <a:r>
            <a:rPr lang="ru-RU" sz="2000" b="1" dirty="0" err="1" smtClean="0"/>
            <a:t>вища</a:t>
          </a:r>
          <a:r>
            <a:rPr lang="ru-RU" sz="2000" b="1" dirty="0" smtClean="0"/>
            <a:t> форма </a:t>
          </a:r>
          <a:r>
            <a:rPr lang="ru-RU" sz="2000" b="1" dirty="0" err="1" smtClean="0"/>
            <a:t>активності</a:t>
          </a:r>
          <a:r>
            <a:rPr lang="ru-RU" sz="2000" b="1" dirty="0" smtClean="0"/>
            <a:t> і </a:t>
          </a:r>
          <a:r>
            <a:rPr lang="ru-RU" sz="2000" b="1" dirty="0" err="1" smtClean="0"/>
            <a:t>творчої</a:t>
          </a:r>
          <a:r>
            <a:rPr lang="ru-RU" sz="2000" b="1" dirty="0" smtClean="0"/>
            <a:t> </a:t>
          </a:r>
          <a:r>
            <a:rPr lang="ru-RU" sz="2000" b="1" dirty="0" err="1" smtClean="0"/>
            <a:t>самостійності</a:t>
          </a:r>
          <a:endParaRPr lang="ru-RU" sz="2000" b="1" dirty="0"/>
        </a:p>
      </dgm:t>
    </dgm:pt>
    <dgm:pt modelId="{A4999466-28DC-4EAB-B07E-90C2C3D39742}" type="parTrans" cxnId="{DC149BDE-A6F3-418E-A4FA-4D8CBDD7525F}">
      <dgm:prSet/>
      <dgm:spPr/>
      <dgm:t>
        <a:bodyPr/>
        <a:lstStyle/>
        <a:p>
          <a:pPr algn="just"/>
          <a:endParaRPr lang="ru-RU" sz="2000" b="1"/>
        </a:p>
      </dgm:t>
    </dgm:pt>
    <dgm:pt modelId="{CE034D03-522A-4964-94E8-C669B66B8D97}" type="sibTrans" cxnId="{DC149BDE-A6F3-418E-A4FA-4D8CBDD7525F}">
      <dgm:prSet/>
      <dgm:spPr/>
      <dgm:t>
        <a:bodyPr/>
        <a:lstStyle/>
        <a:p>
          <a:pPr algn="just"/>
          <a:endParaRPr lang="ru-RU" sz="2000" b="1"/>
        </a:p>
      </dgm:t>
    </dgm:pt>
    <dgm:pt modelId="{9F9745D4-D1C7-4DA6-8071-BA6DA4E7025E}">
      <dgm:prSet phldrT="[Текст]" custT="1"/>
      <dgm:spPr/>
      <dgm:t>
        <a:bodyPr/>
        <a:lstStyle/>
        <a:p>
          <a:pPr algn="just"/>
          <a:r>
            <a:rPr lang="ru-RU" sz="2000" b="1" dirty="0" err="1" smtClean="0"/>
            <a:t>узагальнений</a:t>
          </a:r>
          <a:r>
            <a:rPr lang="ru-RU" sz="2000" b="1" dirty="0" smtClean="0"/>
            <a:t> </a:t>
          </a:r>
          <a:r>
            <a:rPr lang="ru-RU" sz="2000" b="1" dirty="0" err="1" smtClean="0"/>
            <a:t>показник</a:t>
          </a:r>
          <a:r>
            <a:rPr lang="ru-RU" sz="2000" b="1" dirty="0" smtClean="0"/>
            <a:t> технолого-</a:t>
          </a:r>
          <a:r>
            <a:rPr lang="ru-RU" sz="2000" b="1" dirty="0" err="1" smtClean="0"/>
            <a:t>методичної</a:t>
          </a:r>
          <a:r>
            <a:rPr lang="ru-RU" sz="2000" b="1" dirty="0" smtClean="0"/>
            <a:t> </a:t>
          </a:r>
          <a:r>
            <a:rPr lang="ru-RU" sz="2000" b="1" dirty="0" err="1" smtClean="0"/>
            <a:t>готовності</a:t>
          </a:r>
          <a:endParaRPr lang="ru-RU" sz="2000" b="1" dirty="0"/>
        </a:p>
      </dgm:t>
    </dgm:pt>
    <dgm:pt modelId="{DBE66EDF-99FF-4156-B5A1-5D328069A109}" type="sibTrans" cxnId="{FCFFB4DA-D07F-4725-B175-6F0507EE0E04}">
      <dgm:prSet/>
      <dgm:spPr/>
      <dgm:t>
        <a:bodyPr/>
        <a:lstStyle/>
        <a:p>
          <a:pPr algn="just"/>
          <a:endParaRPr lang="ru-RU" sz="2000" b="1"/>
        </a:p>
      </dgm:t>
    </dgm:pt>
    <dgm:pt modelId="{F5E8DD34-90AD-4D76-8FAC-93352715FD5B}" type="parTrans" cxnId="{FCFFB4DA-D07F-4725-B175-6F0507EE0E04}">
      <dgm:prSet/>
      <dgm:spPr/>
      <dgm:t>
        <a:bodyPr/>
        <a:lstStyle/>
        <a:p>
          <a:pPr algn="just"/>
          <a:endParaRPr lang="ru-RU" sz="2000" b="1"/>
        </a:p>
      </dgm:t>
    </dgm:pt>
    <dgm:pt modelId="{A2568B1B-307D-4860-8E25-E6903C6EDD2B}" type="pres">
      <dgm:prSet presAssocID="{044DA444-72F7-4024-9F67-2B951D7F92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74AB895-DEED-49EC-8B7F-F3773453D318}" type="pres">
      <dgm:prSet presAssocID="{044DA444-72F7-4024-9F67-2B951D7F92BE}" presName="Name1" presStyleCnt="0"/>
      <dgm:spPr/>
    </dgm:pt>
    <dgm:pt modelId="{DFF837FB-CF80-4E2C-BD40-48A4BD6F6224}" type="pres">
      <dgm:prSet presAssocID="{044DA444-72F7-4024-9F67-2B951D7F92BE}" presName="cycle" presStyleCnt="0"/>
      <dgm:spPr/>
    </dgm:pt>
    <dgm:pt modelId="{08996774-6655-47E6-AFB7-F9294DFD07DF}" type="pres">
      <dgm:prSet presAssocID="{044DA444-72F7-4024-9F67-2B951D7F92BE}" presName="srcNode" presStyleLbl="node1" presStyleIdx="0" presStyleCnt="4"/>
      <dgm:spPr/>
    </dgm:pt>
    <dgm:pt modelId="{716DCB35-C892-48C8-9116-18CBF63949F0}" type="pres">
      <dgm:prSet presAssocID="{044DA444-72F7-4024-9F67-2B951D7F92BE}" presName="conn" presStyleLbl="parChTrans1D2" presStyleIdx="0" presStyleCnt="1"/>
      <dgm:spPr/>
      <dgm:t>
        <a:bodyPr/>
        <a:lstStyle/>
        <a:p>
          <a:endParaRPr lang="ru-RU"/>
        </a:p>
      </dgm:t>
    </dgm:pt>
    <dgm:pt modelId="{95FC448E-A4EE-492F-9F8F-C82663100644}" type="pres">
      <dgm:prSet presAssocID="{044DA444-72F7-4024-9F67-2B951D7F92BE}" presName="extraNode" presStyleLbl="node1" presStyleIdx="0" presStyleCnt="4"/>
      <dgm:spPr/>
    </dgm:pt>
    <dgm:pt modelId="{2873E04E-2722-4607-B045-5CB8D6738F33}" type="pres">
      <dgm:prSet presAssocID="{044DA444-72F7-4024-9F67-2B951D7F92BE}" presName="dstNode" presStyleLbl="node1" presStyleIdx="0" presStyleCnt="4"/>
      <dgm:spPr/>
    </dgm:pt>
    <dgm:pt modelId="{14AAA3AD-97BC-4A61-AC93-08B4A3C0BE2E}" type="pres">
      <dgm:prSet presAssocID="{4F566949-D0FA-4A2C-B67E-02CB2B26B80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1A229-D874-4523-AF41-4E172C67F424}" type="pres">
      <dgm:prSet presAssocID="{4F566949-D0FA-4A2C-B67E-02CB2B26B802}" presName="accent_1" presStyleCnt="0"/>
      <dgm:spPr/>
    </dgm:pt>
    <dgm:pt modelId="{5003434C-25B9-44F7-B20E-41400F40FB81}" type="pres">
      <dgm:prSet presAssocID="{4F566949-D0FA-4A2C-B67E-02CB2B26B802}" presName="accentRepeatNode" presStyleLbl="solidFgAcc1" presStyleIdx="0" presStyleCnt="4"/>
      <dgm:spPr/>
    </dgm:pt>
    <dgm:pt modelId="{338C70EC-CB5F-429D-8EBA-FF84838B7D23}" type="pres">
      <dgm:prSet presAssocID="{9F9745D4-D1C7-4DA6-8071-BA6DA4E7025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E9005-E876-4B49-8250-3451602EDCB8}" type="pres">
      <dgm:prSet presAssocID="{9F9745D4-D1C7-4DA6-8071-BA6DA4E7025E}" presName="accent_2" presStyleCnt="0"/>
      <dgm:spPr/>
    </dgm:pt>
    <dgm:pt modelId="{F20B81A8-48A4-4757-8B6C-D081B5CFF563}" type="pres">
      <dgm:prSet presAssocID="{9F9745D4-D1C7-4DA6-8071-BA6DA4E7025E}" presName="accentRepeatNode" presStyleLbl="solidFgAcc1" presStyleIdx="1" presStyleCnt="4"/>
      <dgm:spPr/>
    </dgm:pt>
    <dgm:pt modelId="{39349275-5DD3-4E96-BE8C-3C1F734E995B}" type="pres">
      <dgm:prSet presAssocID="{5120D38A-466E-454C-86F7-AC7694F8047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26648-D736-49AB-9777-685184BAF62E}" type="pres">
      <dgm:prSet presAssocID="{5120D38A-466E-454C-86F7-AC7694F80472}" presName="accent_3" presStyleCnt="0"/>
      <dgm:spPr/>
    </dgm:pt>
    <dgm:pt modelId="{8B7D6862-A11F-42CC-BC6B-ADEB5D6F9766}" type="pres">
      <dgm:prSet presAssocID="{5120D38A-466E-454C-86F7-AC7694F80472}" presName="accentRepeatNode" presStyleLbl="solidFgAcc1" presStyleIdx="2" presStyleCnt="4"/>
      <dgm:spPr/>
    </dgm:pt>
    <dgm:pt modelId="{868D705E-D91D-4EE8-9490-B4488B9A6C41}" type="pres">
      <dgm:prSet presAssocID="{F4C1933B-F0CE-4669-8C32-37F0EE8FFB6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E438D-9EDB-4CEF-9735-03F75AF88DF6}" type="pres">
      <dgm:prSet presAssocID="{F4C1933B-F0CE-4669-8C32-37F0EE8FFB6A}" presName="accent_4" presStyleCnt="0"/>
      <dgm:spPr/>
    </dgm:pt>
    <dgm:pt modelId="{424D77E5-0366-4CB4-8ACD-509BDBA3D5E7}" type="pres">
      <dgm:prSet presAssocID="{F4C1933B-F0CE-4669-8C32-37F0EE8FFB6A}" presName="accentRepeatNode" presStyleLbl="solidFgAcc1" presStyleIdx="3" presStyleCnt="4"/>
      <dgm:spPr/>
    </dgm:pt>
  </dgm:ptLst>
  <dgm:cxnLst>
    <dgm:cxn modelId="{B78CB132-F524-430C-90D4-2552FC6FF7A8}" srcId="{044DA444-72F7-4024-9F67-2B951D7F92BE}" destId="{5120D38A-466E-454C-86F7-AC7694F80472}" srcOrd="2" destOrd="0" parTransId="{A295905C-59D6-49AF-AD0D-93B74320CECB}" sibTransId="{D42C96A6-CD97-4A35-B753-6DC02476A024}"/>
    <dgm:cxn modelId="{FCFFB4DA-D07F-4725-B175-6F0507EE0E04}" srcId="{044DA444-72F7-4024-9F67-2B951D7F92BE}" destId="{9F9745D4-D1C7-4DA6-8071-BA6DA4E7025E}" srcOrd="1" destOrd="0" parTransId="{F5E8DD34-90AD-4D76-8FAC-93352715FD5B}" sibTransId="{DBE66EDF-99FF-4156-B5A1-5D328069A109}"/>
    <dgm:cxn modelId="{F927DE96-55F9-456C-91CE-C88FF8511359}" type="presOf" srcId="{5120D38A-466E-454C-86F7-AC7694F80472}" destId="{39349275-5DD3-4E96-BE8C-3C1F734E995B}" srcOrd="0" destOrd="0" presId="urn:microsoft.com/office/officeart/2008/layout/VerticalCurvedList"/>
    <dgm:cxn modelId="{8C9CB304-F9CB-4CBE-BF54-FF9FEA581C19}" type="presOf" srcId="{6AE742A1-4E0E-4948-B52A-5577147E0C19}" destId="{716DCB35-C892-48C8-9116-18CBF63949F0}" srcOrd="0" destOrd="0" presId="urn:microsoft.com/office/officeart/2008/layout/VerticalCurvedList"/>
    <dgm:cxn modelId="{7E32CB47-9B3C-480F-8758-CFD11634E3C1}" type="presOf" srcId="{F4C1933B-F0CE-4669-8C32-37F0EE8FFB6A}" destId="{868D705E-D91D-4EE8-9490-B4488B9A6C41}" srcOrd="0" destOrd="0" presId="urn:microsoft.com/office/officeart/2008/layout/VerticalCurvedList"/>
    <dgm:cxn modelId="{1BC59103-6D59-4BD8-BB7D-7DF440C48877}" srcId="{044DA444-72F7-4024-9F67-2B951D7F92BE}" destId="{4F566949-D0FA-4A2C-B67E-02CB2B26B802}" srcOrd="0" destOrd="0" parTransId="{A476D366-2186-4C14-912F-D636A0F82A28}" sibTransId="{6AE742A1-4E0E-4948-B52A-5577147E0C19}"/>
    <dgm:cxn modelId="{DC149BDE-A6F3-418E-A4FA-4D8CBDD7525F}" srcId="{044DA444-72F7-4024-9F67-2B951D7F92BE}" destId="{F4C1933B-F0CE-4669-8C32-37F0EE8FFB6A}" srcOrd="3" destOrd="0" parTransId="{A4999466-28DC-4EAB-B07E-90C2C3D39742}" sibTransId="{CE034D03-522A-4964-94E8-C669B66B8D97}"/>
    <dgm:cxn modelId="{67582AB5-4335-479C-9EB6-A65FED229CEE}" type="presOf" srcId="{9F9745D4-D1C7-4DA6-8071-BA6DA4E7025E}" destId="{338C70EC-CB5F-429D-8EBA-FF84838B7D23}" srcOrd="0" destOrd="0" presId="urn:microsoft.com/office/officeart/2008/layout/VerticalCurvedList"/>
    <dgm:cxn modelId="{2465B38D-D0C7-4E3F-BD36-005BC993385E}" type="presOf" srcId="{4F566949-D0FA-4A2C-B67E-02CB2B26B802}" destId="{14AAA3AD-97BC-4A61-AC93-08B4A3C0BE2E}" srcOrd="0" destOrd="0" presId="urn:microsoft.com/office/officeart/2008/layout/VerticalCurvedList"/>
    <dgm:cxn modelId="{D6BE42C9-E97B-4E49-8F69-E2A7CB613ECF}" type="presOf" srcId="{044DA444-72F7-4024-9F67-2B951D7F92BE}" destId="{A2568B1B-307D-4860-8E25-E6903C6EDD2B}" srcOrd="0" destOrd="0" presId="urn:microsoft.com/office/officeart/2008/layout/VerticalCurvedList"/>
    <dgm:cxn modelId="{3CFDF4EF-4C17-47B2-8E12-180725C75E2F}" type="presParOf" srcId="{A2568B1B-307D-4860-8E25-E6903C6EDD2B}" destId="{874AB895-DEED-49EC-8B7F-F3773453D318}" srcOrd="0" destOrd="0" presId="urn:microsoft.com/office/officeart/2008/layout/VerticalCurvedList"/>
    <dgm:cxn modelId="{8F7BDCC5-6532-4EA0-A335-7F4F397B6FC1}" type="presParOf" srcId="{874AB895-DEED-49EC-8B7F-F3773453D318}" destId="{DFF837FB-CF80-4E2C-BD40-48A4BD6F6224}" srcOrd="0" destOrd="0" presId="urn:microsoft.com/office/officeart/2008/layout/VerticalCurvedList"/>
    <dgm:cxn modelId="{DF45537C-E149-4EF9-9352-AD9FAD47EEA8}" type="presParOf" srcId="{DFF837FB-CF80-4E2C-BD40-48A4BD6F6224}" destId="{08996774-6655-47E6-AFB7-F9294DFD07DF}" srcOrd="0" destOrd="0" presId="urn:microsoft.com/office/officeart/2008/layout/VerticalCurvedList"/>
    <dgm:cxn modelId="{A2EA1444-92BB-4CFD-8029-E14E1D4F2160}" type="presParOf" srcId="{DFF837FB-CF80-4E2C-BD40-48A4BD6F6224}" destId="{716DCB35-C892-48C8-9116-18CBF63949F0}" srcOrd="1" destOrd="0" presId="urn:microsoft.com/office/officeart/2008/layout/VerticalCurvedList"/>
    <dgm:cxn modelId="{CF1E9E54-12E2-455C-AF9D-51C3D8751D28}" type="presParOf" srcId="{DFF837FB-CF80-4E2C-BD40-48A4BD6F6224}" destId="{95FC448E-A4EE-492F-9F8F-C82663100644}" srcOrd="2" destOrd="0" presId="urn:microsoft.com/office/officeart/2008/layout/VerticalCurvedList"/>
    <dgm:cxn modelId="{912130AB-D3B7-4BD6-81AD-98AAC9A7B036}" type="presParOf" srcId="{DFF837FB-CF80-4E2C-BD40-48A4BD6F6224}" destId="{2873E04E-2722-4607-B045-5CB8D6738F33}" srcOrd="3" destOrd="0" presId="urn:microsoft.com/office/officeart/2008/layout/VerticalCurvedList"/>
    <dgm:cxn modelId="{70B2ED5B-A117-4978-8A15-0AECC9CF38C5}" type="presParOf" srcId="{874AB895-DEED-49EC-8B7F-F3773453D318}" destId="{14AAA3AD-97BC-4A61-AC93-08B4A3C0BE2E}" srcOrd="1" destOrd="0" presId="urn:microsoft.com/office/officeart/2008/layout/VerticalCurvedList"/>
    <dgm:cxn modelId="{13CB8353-BBAE-41D8-B48E-FFAD14404F79}" type="presParOf" srcId="{874AB895-DEED-49EC-8B7F-F3773453D318}" destId="{73E1A229-D874-4523-AF41-4E172C67F424}" srcOrd="2" destOrd="0" presId="urn:microsoft.com/office/officeart/2008/layout/VerticalCurvedList"/>
    <dgm:cxn modelId="{C7F82A9C-B37B-438C-886D-9748A07EA980}" type="presParOf" srcId="{73E1A229-D874-4523-AF41-4E172C67F424}" destId="{5003434C-25B9-44F7-B20E-41400F40FB81}" srcOrd="0" destOrd="0" presId="urn:microsoft.com/office/officeart/2008/layout/VerticalCurvedList"/>
    <dgm:cxn modelId="{BA911213-595A-4E59-BF9F-7EADF6807EEC}" type="presParOf" srcId="{874AB895-DEED-49EC-8B7F-F3773453D318}" destId="{338C70EC-CB5F-429D-8EBA-FF84838B7D23}" srcOrd="3" destOrd="0" presId="urn:microsoft.com/office/officeart/2008/layout/VerticalCurvedList"/>
    <dgm:cxn modelId="{627B203D-9697-460B-9DEA-5FFADD72B19E}" type="presParOf" srcId="{874AB895-DEED-49EC-8B7F-F3773453D318}" destId="{AA9E9005-E876-4B49-8250-3451602EDCB8}" srcOrd="4" destOrd="0" presId="urn:microsoft.com/office/officeart/2008/layout/VerticalCurvedList"/>
    <dgm:cxn modelId="{12E5346C-5A72-46C0-AB9C-2E4F2099173D}" type="presParOf" srcId="{AA9E9005-E876-4B49-8250-3451602EDCB8}" destId="{F20B81A8-48A4-4757-8B6C-D081B5CFF563}" srcOrd="0" destOrd="0" presId="urn:microsoft.com/office/officeart/2008/layout/VerticalCurvedList"/>
    <dgm:cxn modelId="{2FE655FB-01DB-4183-8D13-75FFD79400D1}" type="presParOf" srcId="{874AB895-DEED-49EC-8B7F-F3773453D318}" destId="{39349275-5DD3-4E96-BE8C-3C1F734E995B}" srcOrd="5" destOrd="0" presId="urn:microsoft.com/office/officeart/2008/layout/VerticalCurvedList"/>
    <dgm:cxn modelId="{C980B2AB-77D4-4EB8-89C1-6A7E0A1B407B}" type="presParOf" srcId="{874AB895-DEED-49EC-8B7F-F3773453D318}" destId="{04526648-D736-49AB-9777-685184BAF62E}" srcOrd="6" destOrd="0" presId="urn:microsoft.com/office/officeart/2008/layout/VerticalCurvedList"/>
    <dgm:cxn modelId="{E2203297-A8AF-493E-B1DD-91EE209256BD}" type="presParOf" srcId="{04526648-D736-49AB-9777-685184BAF62E}" destId="{8B7D6862-A11F-42CC-BC6B-ADEB5D6F9766}" srcOrd="0" destOrd="0" presId="urn:microsoft.com/office/officeart/2008/layout/VerticalCurvedList"/>
    <dgm:cxn modelId="{FC3F25B1-FACB-478B-AA09-330A4799C3BA}" type="presParOf" srcId="{874AB895-DEED-49EC-8B7F-F3773453D318}" destId="{868D705E-D91D-4EE8-9490-B4488B9A6C41}" srcOrd="7" destOrd="0" presId="urn:microsoft.com/office/officeart/2008/layout/VerticalCurvedList"/>
    <dgm:cxn modelId="{0E0B99B6-B497-4E78-91C9-603CF5798083}" type="presParOf" srcId="{874AB895-DEED-49EC-8B7F-F3773453D318}" destId="{3C2E438D-9EDB-4CEF-9735-03F75AF88DF6}" srcOrd="8" destOrd="0" presId="urn:microsoft.com/office/officeart/2008/layout/VerticalCurvedList"/>
    <dgm:cxn modelId="{C76E6151-E045-4792-B6D8-BFD0342EE913}" type="presParOf" srcId="{3C2E438D-9EDB-4CEF-9735-03F75AF88DF6}" destId="{424D77E5-0366-4CB4-8ACD-509BDBA3D5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7F2FC-10F7-480E-A19E-77531D1C0CDD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72A5896F-430E-4132-84A1-3FB7383EE638}">
      <dgm:prSet phldrT="[Текст]"/>
      <dgm:spPr>
        <a:ln>
          <a:solidFill>
            <a:srgbClr val="8B3588"/>
          </a:solidFill>
        </a:ln>
      </dgm:spPr>
      <dgm:t>
        <a:bodyPr/>
        <a:lstStyle/>
        <a:p>
          <a:r>
            <a:rPr lang="ru-RU" b="1" dirty="0" smtClean="0">
              <a:solidFill>
                <a:srgbClr val="8B3588"/>
              </a:solidFill>
            </a:rPr>
            <a:t>методична </a:t>
          </a:r>
          <a:r>
            <a:rPr lang="ru-RU" b="1" dirty="0" err="1" smtClean="0">
              <a:solidFill>
                <a:srgbClr val="8B3588"/>
              </a:solidFill>
            </a:rPr>
            <a:t>грамотність</a:t>
          </a:r>
          <a:endParaRPr lang="ru-RU" b="1" dirty="0">
            <a:solidFill>
              <a:srgbClr val="8B3588"/>
            </a:solidFill>
          </a:endParaRPr>
        </a:p>
      </dgm:t>
    </dgm:pt>
    <dgm:pt modelId="{655B0B62-CFE1-49CE-B590-4E46A0BD2DD1}" type="parTrans" cxnId="{58CA50C8-AFF6-43E6-B1EE-E7B68241BB53}">
      <dgm:prSet/>
      <dgm:spPr/>
      <dgm:t>
        <a:bodyPr/>
        <a:lstStyle/>
        <a:p>
          <a:endParaRPr lang="ru-RU"/>
        </a:p>
      </dgm:t>
    </dgm:pt>
    <dgm:pt modelId="{C97E83BA-D56E-48F9-8976-CA8FB7C81192}" type="sibTrans" cxnId="{58CA50C8-AFF6-43E6-B1EE-E7B68241BB53}">
      <dgm:prSet/>
      <dgm:spPr/>
      <dgm:t>
        <a:bodyPr/>
        <a:lstStyle/>
        <a:p>
          <a:endParaRPr lang="ru-RU"/>
        </a:p>
      </dgm:t>
    </dgm:pt>
    <dgm:pt modelId="{40EB61A3-E43F-499C-B50C-7A920777A24B}">
      <dgm:prSet phldrT="[Текст]"/>
      <dgm:spPr>
        <a:ln>
          <a:solidFill>
            <a:srgbClr val="8B3588"/>
          </a:solidFill>
        </a:ln>
      </dgm:spPr>
      <dgm:t>
        <a:bodyPr/>
        <a:lstStyle/>
        <a:p>
          <a:r>
            <a:rPr lang="ru-RU" b="1" dirty="0" err="1" smtClean="0">
              <a:solidFill>
                <a:srgbClr val="8B3588"/>
              </a:solidFill>
            </a:rPr>
            <a:t>готовність</a:t>
          </a:r>
          <a:r>
            <a:rPr lang="ru-RU" b="1" dirty="0" smtClean="0">
              <a:solidFill>
                <a:srgbClr val="8B3588"/>
              </a:solidFill>
            </a:rPr>
            <a:t> до </a:t>
          </a:r>
          <a:r>
            <a:rPr lang="ru-RU" b="1" dirty="0" err="1" smtClean="0">
              <a:solidFill>
                <a:srgbClr val="8B3588"/>
              </a:solidFill>
            </a:rPr>
            <a:t>методичної</a:t>
          </a:r>
          <a:r>
            <a:rPr lang="ru-RU" b="1" dirty="0" smtClean="0">
              <a:solidFill>
                <a:srgbClr val="8B3588"/>
              </a:solidFill>
            </a:rPr>
            <a:t> </a:t>
          </a:r>
          <a:r>
            <a:rPr lang="ru-RU" b="1" dirty="0" err="1" smtClean="0">
              <a:solidFill>
                <a:srgbClr val="8B3588"/>
              </a:solidFill>
            </a:rPr>
            <a:t>діяльності</a:t>
          </a:r>
          <a:endParaRPr lang="ru-RU" b="1" dirty="0">
            <a:solidFill>
              <a:srgbClr val="8B3588"/>
            </a:solidFill>
          </a:endParaRPr>
        </a:p>
      </dgm:t>
    </dgm:pt>
    <dgm:pt modelId="{5524BE27-D881-4B44-BA24-C6CFBE7C6025}" type="parTrans" cxnId="{DB80D043-D10E-4E2F-86F0-813F026F901B}">
      <dgm:prSet/>
      <dgm:spPr/>
      <dgm:t>
        <a:bodyPr/>
        <a:lstStyle/>
        <a:p>
          <a:endParaRPr lang="ru-RU"/>
        </a:p>
      </dgm:t>
    </dgm:pt>
    <dgm:pt modelId="{D84CF52E-BA02-47AE-85A8-FFDDCACF9902}" type="sibTrans" cxnId="{DB80D043-D10E-4E2F-86F0-813F026F901B}">
      <dgm:prSet/>
      <dgm:spPr/>
      <dgm:t>
        <a:bodyPr/>
        <a:lstStyle/>
        <a:p>
          <a:endParaRPr lang="ru-RU"/>
        </a:p>
      </dgm:t>
    </dgm:pt>
    <dgm:pt modelId="{3D6ECD9A-B0A9-4BAA-B774-E57864969953}">
      <dgm:prSet phldrT="[Текст]"/>
      <dgm:spPr>
        <a:ln>
          <a:solidFill>
            <a:srgbClr val="8B3588"/>
          </a:solidFill>
        </a:ln>
      </dgm:spPr>
      <dgm:t>
        <a:bodyPr/>
        <a:lstStyle/>
        <a:p>
          <a:r>
            <a:rPr lang="ru-RU" b="1" dirty="0" smtClean="0">
              <a:solidFill>
                <a:srgbClr val="8B3588"/>
              </a:solidFill>
            </a:rPr>
            <a:t>методична </a:t>
          </a:r>
          <a:r>
            <a:rPr lang="ru-RU" b="1" dirty="0" err="1" smtClean="0">
              <a:solidFill>
                <a:srgbClr val="8B3588"/>
              </a:solidFill>
            </a:rPr>
            <a:t>компетентність</a:t>
          </a:r>
          <a:endParaRPr lang="ru-RU" b="1" dirty="0">
            <a:solidFill>
              <a:srgbClr val="8B3588"/>
            </a:solidFill>
          </a:endParaRPr>
        </a:p>
      </dgm:t>
    </dgm:pt>
    <dgm:pt modelId="{84E01C30-F9F6-451C-9C25-6ED75400DC49}" type="parTrans" cxnId="{0EB6C802-94F2-4E1B-B289-6C2AFD838A5A}">
      <dgm:prSet/>
      <dgm:spPr/>
      <dgm:t>
        <a:bodyPr/>
        <a:lstStyle/>
        <a:p>
          <a:endParaRPr lang="ru-RU"/>
        </a:p>
      </dgm:t>
    </dgm:pt>
    <dgm:pt modelId="{526C052E-945B-438F-9394-5131B86452F5}" type="sibTrans" cxnId="{0EB6C802-94F2-4E1B-B289-6C2AFD838A5A}">
      <dgm:prSet/>
      <dgm:spPr/>
      <dgm:t>
        <a:bodyPr/>
        <a:lstStyle/>
        <a:p>
          <a:endParaRPr lang="ru-RU"/>
        </a:p>
      </dgm:t>
    </dgm:pt>
    <dgm:pt modelId="{0944E052-F9C5-41F4-9627-FE3D2BDAA1E7}" type="pres">
      <dgm:prSet presAssocID="{D3C7F2FC-10F7-480E-A19E-77531D1C0CDD}" presName="CompostProcess" presStyleCnt="0">
        <dgm:presLayoutVars>
          <dgm:dir/>
          <dgm:resizeHandles val="exact"/>
        </dgm:presLayoutVars>
      </dgm:prSet>
      <dgm:spPr/>
    </dgm:pt>
    <dgm:pt modelId="{8F8CAB97-B65E-4462-8B36-15D075D09C43}" type="pres">
      <dgm:prSet presAssocID="{D3C7F2FC-10F7-480E-A19E-77531D1C0CDD}" presName="arrow" presStyleLbl="bgShp" presStyleIdx="0" presStyleCnt="1"/>
      <dgm:spPr>
        <a:ln>
          <a:solidFill>
            <a:srgbClr val="8B3588"/>
          </a:solidFill>
        </a:ln>
      </dgm:spPr>
    </dgm:pt>
    <dgm:pt modelId="{7EC20BC2-8D5F-4F2D-A7EB-5CADDC6DD478}" type="pres">
      <dgm:prSet presAssocID="{D3C7F2FC-10F7-480E-A19E-77531D1C0CDD}" presName="linearProcess" presStyleCnt="0"/>
      <dgm:spPr/>
    </dgm:pt>
    <dgm:pt modelId="{593D87F2-BBAB-401E-A95F-6D7B5BBF5475}" type="pres">
      <dgm:prSet presAssocID="{72A5896F-430E-4132-84A1-3FB7383EE63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9FACF-3327-4203-BD91-9B5CA1E70E81}" type="pres">
      <dgm:prSet presAssocID="{C97E83BA-D56E-48F9-8976-CA8FB7C81192}" presName="sibTrans" presStyleCnt="0"/>
      <dgm:spPr/>
    </dgm:pt>
    <dgm:pt modelId="{92DD19F1-6E8A-4A8B-BDE2-A27FB7A93E53}" type="pres">
      <dgm:prSet presAssocID="{40EB61A3-E43F-499C-B50C-7A920777A24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F6E1F-C5FF-424A-86A3-1CE93E15306B}" type="pres">
      <dgm:prSet presAssocID="{D84CF52E-BA02-47AE-85A8-FFDDCACF9902}" presName="sibTrans" presStyleCnt="0"/>
      <dgm:spPr/>
    </dgm:pt>
    <dgm:pt modelId="{2520E8F8-19C3-4B44-A565-1768535C87F3}" type="pres">
      <dgm:prSet presAssocID="{3D6ECD9A-B0A9-4BAA-B774-E5786496995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80D043-D10E-4E2F-86F0-813F026F901B}" srcId="{D3C7F2FC-10F7-480E-A19E-77531D1C0CDD}" destId="{40EB61A3-E43F-499C-B50C-7A920777A24B}" srcOrd="1" destOrd="0" parTransId="{5524BE27-D881-4B44-BA24-C6CFBE7C6025}" sibTransId="{D84CF52E-BA02-47AE-85A8-FFDDCACF9902}"/>
    <dgm:cxn modelId="{0EB6C802-94F2-4E1B-B289-6C2AFD838A5A}" srcId="{D3C7F2FC-10F7-480E-A19E-77531D1C0CDD}" destId="{3D6ECD9A-B0A9-4BAA-B774-E57864969953}" srcOrd="2" destOrd="0" parTransId="{84E01C30-F9F6-451C-9C25-6ED75400DC49}" sibTransId="{526C052E-945B-438F-9394-5131B86452F5}"/>
    <dgm:cxn modelId="{7B59D0EF-A65F-4F9D-880F-D7F00AD74A96}" type="presOf" srcId="{D3C7F2FC-10F7-480E-A19E-77531D1C0CDD}" destId="{0944E052-F9C5-41F4-9627-FE3D2BDAA1E7}" srcOrd="0" destOrd="0" presId="urn:microsoft.com/office/officeart/2005/8/layout/hProcess9"/>
    <dgm:cxn modelId="{ADA32E6C-EDC3-497D-A64A-B0CC6C5383CB}" type="presOf" srcId="{3D6ECD9A-B0A9-4BAA-B774-E57864969953}" destId="{2520E8F8-19C3-4B44-A565-1768535C87F3}" srcOrd="0" destOrd="0" presId="urn:microsoft.com/office/officeart/2005/8/layout/hProcess9"/>
    <dgm:cxn modelId="{58CA50C8-AFF6-43E6-B1EE-E7B68241BB53}" srcId="{D3C7F2FC-10F7-480E-A19E-77531D1C0CDD}" destId="{72A5896F-430E-4132-84A1-3FB7383EE638}" srcOrd="0" destOrd="0" parTransId="{655B0B62-CFE1-49CE-B590-4E46A0BD2DD1}" sibTransId="{C97E83BA-D56E-48F9-8976-CA8FB7C81192}"/>
    <dgm:cxn modelId="{98F4ECA9-2964-40E5-B6AE-3AF1D01E1619}" type="presOf" srcId="{72A5896F-430E-4132-84A1-3FB7383EE638}" destId="{593D87F2-BBAB-401E-A95F-6D7B5BBF5475}" srcOrd="0" destOrd="0" presId="urn:microsoft.com/office/officeart/2005/8/layout/hProcess9"/>
    <dgm:cxn modelId="{275DD658-D801-4340-AEBA-4E9B653759B8}" type="presOf" srcId="{40EB61A3-E43F-499C-B50C-7A920777A24B}" destId="{92DD19F1-6E8A-4A8B-BDE2-A27FB7A93E53}" srcOrd="0" destOrd="0" presId="urn:microsoft.com/office/officeart/2005/8/layout/hProcess9"/>
    <dgm:cxn modelId="{FD6F4294-EE3A-4C00-B943-52C203C9193B}" type="presParOf" srcId="{0944E052-F9C5-41F4-9627-FE3D2BDAA1E7}" destId="{8F8CAB97-B65E-4462-8B36-15D075D09C43}" srcOrd="0" destOrd="0" presId="urn:microsoft.com/office/officeart/2005/8/layout/hProcess9"/>
    <dgm:cxn modelId="{4C75476B-B745-4FC1-9B28-F729659033B2}" type="presParOf" srcId="{0944E052-F9C5-41F4-9627-FE3D2BDAA1E7}" destId="{7EC20BC2-8D5F-4F2D-A7EB-5CADDC6DD478}" srcOrd="1" destOrd="0" presId="urn:microsoft.com/office/officeart/2005/8/layout/hProcess9"/>
    <dgm:cxn modelId="{2D634ABD-3169-4383-B0F9-8DDB2CBA5111}" type="presParOf" srcId="{7EC20BC2-8D5F-4F2D-A7EB-5CADDC6DD478}" destId="{593D87F2-BBAB-401E-A95F-6D7B5BBF5475}" srcOrd="0" destOrd="0" presId="urn:microsoft.com/office/officeart/2005/8/layout/hProcess9"/>
    <dgm:cxn modelId="{D06F7682-4023-4FB4-BBD0-9876CAA79868}" type="presParOf" srcId="{7EC20BC2-8D5F-4F2D-A7EB-5CADDC6DD478}" destId="{0A39FACF-3327-4203-BD91-9B5CA1E70E81}" srcOrd="1" destOrd="0" presId="urn:microsoft.com/office/officeart/2005/8/layout/hProcess9"/>
    <dgm:cxn modelId="{829CF9DD-DC74-4E7E-812A-D013D1DAB3F9}" type="presParOf" srcId="{7EC20BC2-8D5F-4F2D-A7EB-5CADDC6DD478}" destId="{92DD19F1-6E8A-4A8B-BDE2-A27FB7A93E53}" srcOrd="2" destOrd="0" presId="urn:microsoft.com/office/officeart/2005/8/layout/hProcess9"/>
    <dgm:cxn modelId="{E42537EF-F0CC-4BA2-B31D-05E4F1751BF3}" type="presParOf" srcId="{7EC20BC2-8D5F-4F2D-A7EB-5CADDC6DD478}" destId="{E46F6E1F-C5FF-424A-86A3-1CE93E15306B}" srcOrd="3" destOrd="0" presId="urn:microsoft.com/office/officeart/2005/8/layout/hProcess9"/>
    <dgm:cxn modelId="{C52DFED6-276D-45D4-84D0-9C32AA580B83}" type="presParOf" srcId="{7EC20BC2-8D5F-4F2D-A7EB-5CADDC6DD478}" destId="{2520E8F8-19C3-4B44-A565-1768535C87F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DD174D-A066-4710-9193-0B7B1FA605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FE718A-510D-461D-833B-B5FA3639F69B}">
      <dgm:prSet phldrT="[Текст]" custT="1"/>
      <dgm:spPr/>
      <dgm:t>
        <a:bodyPr/>
        <a:lstStyle/>
        <a:p>
          <a:pPr algn="ctr"/>
          <a:r>
            <a:rPr lang="ru-RU" sz="2800" b="1" dirty="0" err="1" smtClean="0"/>
            <a:t>Ціннісномотиваційний</a:t>
          </a:r>
          <a:endParaRPr lang="ru-RU" sz="2800" b="1" dirty="0"/>
        </a:p>
      </dgm:t>
    </dgm:pt>
    <dgm:pt modelId="{E6469238-FEB2-4A59-A82D-A42CA7F46855}" type="parTrans" cxnId="{232A20A1-88BB-4DB2-81A6-46B2AC066087}">
      <dgm:prSet/>
      <dgm:spPr/>
      <dgm:t>
        <a:bodyPr/>
        <a:lstStyle/>
        <a:p>
          <a:pPr algn="ctr"/>
          <a:endParaRPr lang="ru-RU" sz="2800" b="1"/>
        </a:p>
      </dgm:t>
    </dgm:pt>
    <dgm:pt modelId="{318F7DDF-60DC-4E57-A14A-7CB343730DB6}" type="sibTrans" cxnId="{232A20A1-88BB-4DB2-81A6-46B2AC066087}">
      <dgm:prSet/>
      <dgm:spPr/>
      <dgm:t>
        <a:bodyPr/>
        <a:lstStyle/>
        <a:p>
          <a:pPr algn="ctr"/>
          <a:endParaRPr lang="ru-RU" sz="2800" b="1"/>
        </a:p>
      </dgm:t>
    </dgm:pt>
    <dgm:pt modelId="{04695DE8-8FEB-4CA4-B1D8-E77B678A91E2}">
      <dgm:prSet phldrT="[Текст]" custT="1"/>
      <dgm:spPr/>
      <dgm:t>
        <a:bodyPr/>
        <a:lstStyle/>
        <a:p>
          <a:pPr algn="ctr"/>
          <a:r>
            <a:rPr lang="ru-RU" sz="2800" b="1" dirty="0" err="1" smtClean="0"/>
            <a:t>Когнітивний</a:t>
          </a:r>
          <a:endParaRPr lang="ru-RU" sz="2800" b="1" dirty="0"/>
        </a:p>
      </dgm:t>
    </dgm:pt>
    <dgm:pt modelId="{1FC1DEF4-986C-436C-B6EC-265C61291D92}" type="parTrans" cxnId="{AB343C3F-E29B-41B0-9AF0-CD5CD5140B36}">
      <dgm:prSet/>
      <dgm:spPr/>
      <dgm:t>
        <a:bodyPr/>
        <a:lstStyle/>
        <a:p>
          <a:pPr algn="ctr"/>
          <a:endParaRPr lang="ru-RU" sz="2800" b="1"/>
        </a:p>
      </dgm:t>
    </dgm:pt>
    <dgm:pt modelId="{E1CA7424-0742-42DC-A1EA-D5795756274D}" type="sibTrans" cxnId="{AB343C3F-E29B-41B0-9AF0-CD5CD5140B36}">
      <dgm:prSet/>
      <dgm:spPr/>
      <dgm:t>
        <a:bodyPr/>
        <a:lstStyle/>
        <a:p>
          <a:pPr algn="ctr"/>
          <a:endParaRPr lang="ru-RU" sz="2800" b="1"/>
        </a:p>
      </dgm:t>
    </dgm:pt>
    <dgm:pt modelId="{A571CCDC-01EC-461C-86F2-F4005B896A40}">
      <dgm:prSet phldrT="[Текст]" custT="1"/>
      <dgm:spPr/>
      <dgm:t>
        <a:bodyPr/>
        <a:lstStyle/>
        <a:p>
          <a:pPr algn="ctr"/>
          <a:r>
            <a:rPr lang="ru-RU" sz="2800" b="1" dirty="0" err="1" smtClean="0"/>
            <a:t>Операційно-діяльнісний</a:t>
          </a:r>
          <a:endParaRPr lang="ru-RU" sz="2800" b="1" dirty="0"/>
        </a:p>
      </dgm:t>
    </dgm:pt>
    <dgm:pt modelId="{43177EFF-1D35-4A7F-97ED-E89EE04403C7}" type="parTrans" cxnId="{770E4816-739D-484E-A058-5F36C0525BF8}">
      <dgm:prSet/>
      <dgm:spPr/>
      <dgm:t>
        <a:bodyPr/>
        <a:lstStyle/>
        <a:p>
          <a:pPr algn="ctr"/>
          <a:endParaRPr lang="ru-RU" sz="2800" b="1"/>
        </a:p>
      </dgm:t>
    </dgm:pt>
    <dgm:pt modelId="{48461294-B9E7-4EDF-BAF9-B8131EFD66D0}" type="sibTrans" cxnId="{770E4816-739D-484E-A058-5F36C0525BF8}">
      <dgm:prSet/>
      <dgm:spPr/>
      <dgm:t>
        <a:bodyPr/>
        <a:lstStyle/>
        <a:p>
          <a:pPr algn="ctr"/>
          <a:endParaRPr lang="ru-RU" sz="2800" b="1"/>
        </a:p>
      </dgm:t>
    </dgm:pt>
    <dgm:pt modelId="{A5CE8A18-F784-44A9-A74B-1807328608A9}">
      <dgm:prSet phldrT="[Текст]" custT="1"/>
      <dgm:spPr/>
      <dgm:t>
        <a:bodyPr/>
        <a:lstStyle/>
        <a:p>
          <a:pPr algn="ctr"/>
          <a:r>
            <a:rPr lang="uk-UA" sz="2800" b="1" dirty="0" smtClean="0"/>
            <a:t>Т</a:t>
          </a:r>
          <a:r>
            <a:rPr lang="ru-RU" sz="2800" b="1" dirty="0" err="1" smtClean="0"/>
            <a:t>ворчий</a:t>
          </a:r>
          <a:endParaRPr lang="ru-RU" sz="2800" b="1" dirty="0"/>
        </a:p>
      </dgm:t>
    </dgm:pt>
    <dgm:pt modelId="{F349BA07-5F3B-4087-9501-307229698C4A}" type="parTrans" cxnId="{9768ED7B-3DD6-47E2-A9CC-460894352D90}">
      <dgm:prSet/>
      <dgm:spPr/>
      <dgm:t>
        <a:bodyPr/>
        <a:lstStyle/>
        <a:p>
          <a:pPr algn="ctr"/>
          <a:endParaRPr lang="ru-RU" sz="2800" b="1"/>
        </a:p>
      </dgm:t>
    </dgm:pt>
    <dgm:pt modelId="{D3F27AFC-6F1A-4578-BCA9-A10F320E526D}" type="sibTrans" cxnId="{9768ED7B-3DD6-47E2-A9CC-460894352D90}">
      <dgm:prSet/>
      <dgm:spPr/>
      <dgm:t>
        <a:bodyPr/>
        <a:lstStyle/>
        <a:p>
          <a:pPr algn="ctr"/>
          <a:endParaRPr lang="ru-RU" sz="2800" b="1"/>
        </a:p>
      </dgm:t>
    </dgm:pt>
    <dgm:pt modelId="{EB425C38-86EC-4821-9B6D-588088C885DF}">
      <dgm:prSet phldrT="[Текст]" custT="1"/>
      <dgm:spPr/>
      <dgm:t>
        <a:bodyPr/>
        <a:lstStyle/>
        <a:p>
          <a:pPr algn="ctr"/>
          <a:r>
            <a:rPr lang="ru-RU" sz="2800" b="1" dirty="0" err="1" smtClean="0"/>
            <a:t>Рефлексивн</a:t>
          </a:r>
          <a:r>
            <a:rPr lang="uk-UA" sz="2800" b="1" dirty="0" err="1" smtClean="0"/>
            <a:t>ий</a:t>
          </a:r>
          <a:endParaRPr lang="ru-RU" sz="2800" b="1" dirty="0"/>
        </a:p>
      </dgm:t>
    </dgm:pt>
    <dgm:pt modelId="{737712FF-AB49-4E18-A080-C71CDF4C1F9C}" type="parTrans" cxnId="{DC77CB87-5779-4737-8436-B519DAEF7542}">
      <dgm:prSet/>
      <dgm:spPr/>
      <dgm:t>
        <a:bodyPr/>
        <a:lstStyle/>
        <a:p>
          <a:pPr algn="ctr"/>
          <a:endParaRPr lang="ru-RU" sz="2800" b="1"/>
        </a:p>
      </dgm:t>
    </dgm:pt>
    <dgm:pt modelId="{CFC1587F-5EC1-4D62-9BDF-70EDE1525BB8}" type="sibTrans" cxnId="{DC77CB87-5779-4737-8436-B519DAEF7542}">
      <dgm:prSet/>
      <dgm:spPr/>
      <dgm:t>
        <a:bodyPr/>
        <a:lstStyle/>
        <a:p>
          <a:pPr algn="ctr"/>
          <a:endParaRPr lang="ru-RU" sz="2800" b="1"/>
        </a:p>
      </dgm:t>
    </dgm:pt>
    <dgm:pt modelId="{68419C18-F169-40D1-90D5-C5F3FECBC687}" type="pres">
      <dgm:prSet presAssocID="{55DD174D-A066-4710-9193-0B7B1FA605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5185E-1E87-4FF1-B822-DED77F5BB870}" type="pres">
      <dgm:prSet presAssocID="{6DFE718A-510D-461D-833B-B5FA3639F69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4CFC8-F495-48E0-A37F-7B2A5A93812C}" type="pres">
      <dgm:prSet presAssocID="{318F7DDF-60DC-4E57-A14A-7CB343730DB6}" presName="spacer" presStyleCnt="0"/>
      <dgm:spPr/>
    </dgm:pt>
    <dgm:pt modelId="{6FB021CD-092F-4742-BF75-845AC9CA9639}" type="pres">
      <dgm:prSet presAssocID="{04695DE8-8FEB-4CA4-B1D8-E77B678A91E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08DE1-B116-4508-A5C0-165F33F2CD22}" type="pres">
      <dgm:prSet presAssocID="{E1CA7424-0742-42DC-A1EA-D5795756274D}" presName="spacer" presStyleCnt="0"/>
      <dgm:spPr/>
    </dgm:pt>
    <dgm:pt modelId="{CFEDA5DC-802D-4CF0-94D1-3F7B58796727}" type="pres">
      <dgm:prSet presAssocID="{A571CCDC-01EC-461C-86F2-F4005B896A4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E7864-0E97-40FF-BEC5-85374A19F698}" type="pres">
      <dgm:prSet presAssocID="{48461294-B9E7-4EDF-BAF9-B8131EFD66D0}" presName="spacer" presStyleCnt="0"/>
      <dgm:spPr/>
    </dgm:pt>
    <dgm:pt modelId="{148B2469-613C-41A1-88AE-D63A94F07BBF}" type="pres">
      <dgm:prSet presAssocID="{A5CE8A18-F784-44A9-A74B-1807328608A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97CAD-437F-40D2-879F-D518BF6478AB}" type="pres">
      <dgm:prSet presAssocID="{D3F27AFC-6F1A-4578-BCA9-A10F320E526D}" presName="spacer" presStyleCnt="0"/>
      <dgm:spPr/>
    </dgm:pt>
    <dgm:pt modelId="{5F237D2F-1E8F-476F-B9BD-BEAD176AB74F}" type="pres">
      <dgm:prSet presAssocID="{EB425C38-86EC-4821-9B6D-588088C885D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3222D-6150-4647-80FF-F97F368218DD}" type="presOf" srcId="{6DFE718A-510D-461D-833B-B5FA3639F69B}" destId="{00C5185E-1E87-4FF1-B822-DED77F5BB870}" srcOrd="0" destOrd="0" presId="urn:microsoft.com/office/officeart/2005/8/layout/vList2"/>
    <dgm:cxn modelId="{9768ED7B-3DD6-47E2-A9CC-460894352D90}" srcId="{55DD174D-A066-4710-9193-0B7B1FA60526}" destId="{A5CE8A18-F784-44A9-A74B-1807328608A9}" srcOrd="3" destOrd="0" parTransId="{F349BA07-5F3B-4087-9501-307229698C4A}" sibTransId="{D3F27AFC-6F1A-4578-BCA9-A10F320E526D}"/>
    <dgm:cxn modelId="{A774291F-8C0A-4882-81D8-593C9BE9071B}" type="presOf" srcId="{EB425C38-86EC-4821-9B6D-588088C885DF}" destId="{5F237D2F-1E8F-476F-B9BD-BEAD176AB74F}" srcOrd="0" destOrd="0" presId="urn:microsoft.com/office/officeart/2005/8/layout/vList2"/>
    <dgm:cxn modelId="{232A20A1-88BB-4DB2-81A6-46B2AC066087}" srcId="{55DD174D-A066-4710-9193-0B7B1FA60526}" destId="{6DFE718A-510D-461D-833B-B5FA3639F69B}" srcOrd="0" destOrd="0" parTransId="{E6469238-FEB2-4A59-A82D-A42CA7F46855}" sibTransId="{318F7DDF-60DC-4E57-A14A-7CB343730DB6}"/>
    <dgm:cxn modelId="{770E4816-739D-484E-A058-5F36C0525BF8}" srcId="{55DD174D-A066-4710-9193-0B7B1FA60526}" destId="{A571CCDC-01EC-461C-86F2-F4005B896A40}" srcOrd="2" destOrd="0" parTransId="{43177EFF-1D35-4A7F-97ED-E89EE04403C7}" sibTransId="{48461294-B9E7-4EDF-BAF9-B8131EFD66D0}"/>
    <dgm:cxn modelId="{288E47E2-45F6-42D5-8CB2-4BDDBEF46BAE}" type="presOf" srcId="{04695DE8-8FEB-4CA4-B1D8-E77B678A91E2}" destId="{6FB021CD-092F-4742-BF75-845AC9CA9639}" srcOrd="0" destOrd="0" presId="urn:microsoft.com/office/officeart/2005/8/layout/vList2"/>
    <dgm:cxn modelId="{AB343C3F-E29B-41B0-9AF0-CD5CD5140B36}" srcId="{55DD174D-A066-4710-9193-0B7B1FA60526}" destId="{04695DE8-8FEB-4CA4-B1D8-E77B678A91E2}" srcOrd="1" destOrd="0" parTransId="{1FC1DEF4-986C-436C-B6EC-265C61291D92}" sibTransId="{E1CA7424-0742-42DC-A1EA-D5795756274D}"/>
    <dgm:cxn modelId="{034F65E6-40AD-44AA-B8D4-9ECD67B4ACF9}" type="presOf" srcId="{55DD174D-A066-4710-9193-0B7B1FA60526}" destId="{68419C18-F169-40D1-90D5-C5F3FECBC687}" srcOrd="0" destOrd="0" presId="urn:microsoft.com/office/officeart/2005/8/layout/vList2"/>
    <dgm:cxn modelId="{87D7D17C-2D65-419B-A139-595271F5BBE3}" type="presOf" srcId="{A5CE8A18-F784-44A9-A74B-1807328608A9}" destId="{148B2469-613C-41A1-88AE-D63A94F07BBF}" srcOrd="0" destOrd="0" presId="urn:microsoft.com/office/officeart/2005/8/layout/vList2"/>
    <dgm:cxn modelId="{CAA50DC1-7818-4E64-B230-3C1B442A5CFB}" type="presOf" srcId="{A571CCDC-01EC-461C-86F2-F4005B896A40}" destId="{CFEDA5DC-802D-4CF0-94D1-3F7B58796727}" srcOrd="0" destOrd="0" presId="urn:microsoft.com/office/officeart/2005/8/layout/vList2"/>
    <dgm:cxn modelId="{DC77CB87-5779-4737-8436-B519DAEF7542}" srcId="{55DD174D-A066-4710-9193-0B7B1FA60526}" destId="{EB425C38-86EC-4821-9B6D-588088C885DF}" srcOrd="4" destOrd="0" parTransId="{737712FF-AB49-4E18-A080-C71CDF4C1F9C}" sibTransId="{CFC1587F-5EC1-4D62-9BDF-70EDE1525BB8}"/>
    <dgm:cxn modelId="{67004CE4-0874-44AE-82AD-77277A88FF32}" type="presParOf" srcId="{68419C18-F169-40D1-90D5-C5F3FECBC687}" destId="{00C5185E-1E87-4FF1-B822-DED77F5BB870}" srcOrd="0" destOrd="0" presId="urn:microsoft.com/office/officeart/2005/8/layout/vList2"/>
    <dgm:cxn modelId="{094539B2-2B2E-40D8-BB6B-98CCAB528D6C}" type="presParOf" srcId="{68419C18-F169-40D1-90D5-C5F3FECBC687}" destId="{54E4CFC8-F495-48E0-A37F-7B2A5A93812C}" srcOrd="1" destOrd="0" presId="urn:microsoft.com/office/officeart/2005/8/layout/vList2"/>
    <dgm:cxn modelId="{C489AB55-765B-4CBC-B3E4-3711F1C3391F}" type="presParOf" srcId="{68419C18-F169-40D1-90D5-C5F3FECBC687}" destId="{6FB021CD-092F-4742-BF75-845AC9CA9639}" srcOrd="2" destOrd="0" presId="urn:microsoft.com/office/officeart/2005/8/layout/vList2"/>
    <dgm:cxn modelId="{6F4B9C6A-BE07-43C5-AC86-95C808829CAE}" type="presParOf" srcId="{68419C18-F169-40D1-90D5-C5F3FECBC687}" destId="{2F008DE1-B116-4508-A5C0-165F33F2CD22}" srcOrd="3" destOrd="0" presId="urn:microsoft.com/office/officeart/2005/8/layout/vList2"/>
    <dgm:cxn modelId="{554D8EC7-0420-41FC-86BC-BA475E990546}" type="presParOf" srcId="{68419C18-F169-40D1-90D5-C5F3FECBC687}" destId="{CFEDA5DC-802D-4CF0-94D1-3F7B58796727}" srcOrd="4" destOrd="0" presId="urn:microsoft.com/office/officeart/2005/8/layout/vList2"/>
    <dgm:cxn modelId="{CCE2485F-3F4C-4248-945A-D6CD67195932}" type="presParOf" srcId="{68419C18-F169-40D1-90D5-C5F3FECBC687}" destId="{D4AE7864-0E97-40FF-BEC5-85374A19F698}" srcOrd="5" destOrd="0" presId="urn:microsoft.com/office/officeart/2005/8/layout/vList2"/>
    <dgm:cxn modelId="{0C81B004-17C1-4C1A-9CCE-5920D6122460}" type="presParOf" srcId="{68419C18-F169-40D1-90D5-C5F3FECBC687}" destId="{148B2469-613C-41A1-88AE-D63A94F07BBF}" srcOrd="6" destOrd="0" presId="urn:microsoft.com/office/officeart/2005/8/layout/vList2"/>
    <dgm:cxn modelId="{7DEBF579-A916-453C-A320-D94162002749}" type="presParOf" srcId="{68419C18-F169-40D1-90D5-C5F3FECBC687}" destId="{F6697CAD-437F-40D2-879F-D518BF6478AB}" srcOrd="7" destOrd="0" presId="urn:microsoft.com/office/officeart/2005/8/layout/vList2"/>
    <dgm:cxn modelId="{6103450D-B4EF-49EE-B8E4-2DBE95D89205}" type="presParOf" srcId="{68419C18-F169-40D1-90D5-C5F3FECBC687}" destId="{5F237D2F-1E8F-476F-B9BD-BEAD176AB74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10130B-CDDF-4F9D-99E6-2D631DFE347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EE48EEA-AF7F-4BEE-8E7B-1B5ED4E38DBE}">
      <dgm:prSet phldrT="[Текст]"/>
      <dgm:spPr/>
      <dgm:t>
        <a:bodyPr/>
        <a:lstStyle/>
        <a:p>
          <a:r>
            <a:rPr lang="uk-UA" dirty="0" smtClean="0"/>
            <a:t>творча самостійність</a:t>
          </a:r>
          <a:endParaRPr lang="ru-RU" dirty="0"/>
        </a:p>
      </dgm:t>
    </dgm:pt>
    <dgm:pt modelId="{6AD53DDE-B4A3-4E0E-8669-DBDB06DC598B}" type="parTrans" cxnId="{417DFA8E-284B-405C-A792-0B5E5F9391EF}">
      <dgm:prSet/>
      <dgm:spPr/>
      <dgm:t>
        <a:bodyPr/>
        <a:lstStyle/>
        <a:p>
          <a:endParaRPr lang="ru-RU"/>
        </a:p>
      </dgm:t>
    </dgm:pt>
    <dgm:pt modelId="{026F6DC1-56B1-4B66-B79F-D61BAD0120BD}" type="sibTrans" cxnId="{417DFA8E-284B-405C-A792-0B5E5F9391EF}">
      <dgm:prSet/>
      <dgm:spPr/>
      <dgm:t>
        <a:bodyPr/>
        <a:lstStyle/>
        <a:p>
          <a:endParaRPr lang="ru-RU"/>
        </a:p>
      </dgm:t>
    </dgm:pt>
    <dgm:pt modelId="{8C4A199F-98DB-4D8F-8B0E-468148588C02}">
      <dgm:prSet phldrT="[Текст]"/>
      <dgm:spPr/>
      <dgm:t>
        <a:bodyPr/>
        <a:lstStyle/>
        <a:p>
          <a:r>
            <a:rPr lang="uk-UA" dirty="0" smtClean="0"/>
            <a:t>високий рівень самоорганізації</a:t>
          </a:r>
          <a:endParaRPr lang="ru-RU" dirty="0"/>
        </a:p>
      </dgm:t>
    </dgm:pt>
    <dgm:pt modelId="{1349162B-2E8F-4982-AA65-D2AA544B0A1D}" type="parTrans" cxnId="{8AC95C87-6FE3-4E6F-AF37-E3EC9EB29B56}">
      <dgm:prSet/>
      <dgm:spPr/>
      <dgm:t>
        <a:bodyPr/>
        <a:lstStyle/>
        <a:p>
          <a:endParaRPr lang="ru-RU"/>
        </a:p>
      </dgm:t>
    </dgm:pt>
    <dgm:pt modelId="{3F2A38F8-A6BB-4E43-9B87-7E95FE4B7175}" type="sibTrans" cxnId="{8AC95C87-6FE3-4E6F-AF37-E3EC9EB29B56}">
      <dgm:prSet/>
      <dgm:spPr/>
      <dgm:t>
        <a:bodyPr/>
        <a:lstStyle/>
        <a:p>
          <a:endParaRPr lang="ru-RU"/>
        </a:p>
      </dgm:t>
    </dgm:pt>
    <dgm:pt modelId="{3EA18FB3-2D2E-41D6-BA6D-EB12C23E1E0F}">
      <dgm:prSet phldrT="[Текст]"/>
      <dgm:spPr/>
      <dgm:t>
        <a:bodyPr/>
        <a:lstStyle/>
        <a:p>
          <a:r>
            <a:rPr lang="uk-UA" dirty="0" smtClean="0"/>
            <a:t>працелюбність і старанність </a:t>
          </a:r>
          <a:endParaRPr lang="ru-RU" dirty="0"/>
        </a:p>
      </dgm:t>
    </dgm:pt>
    <dgm:pt modelId="{77241D72-6638-466A-BAE5-A4DBBD929EDD}" type="parTrans" cxnId="{C0A2EE3F-40F5-42CB-8162-B0D33BCCF551}">
      <dgm:prSet/>
      <dgm:spPr/>
      <dgm:t>
        <a:bodyPr/>
        <a:lstStyle/>
        <a:p>
          <a:endParaRPr lang="ru-RU"/>
        </a:p>
      </dgm:t>
    </dgm:pt>
    <dgm:pt modelId="{B95548D4-DC0A-4FFE-BF31-4DE2F11A0353}" type="sibTrans" cxnId="{C0A2EE3F-40F5-42CB-8162-B0D33BCCF551}">
      <dgm:prSet/>
      <dgm:spPr/>
      <dgm:t>
        <a:bodyPr/>
        <a:lstStyle/>
        <a:p>
          <a:endParaRPr lang="ru-RU"/>
        </a:p>
      </dgm:t>
    </dgm:pt>
    <dgm:pt modelId="{FEF891B6-7F30-4DBF-8458-2319AEAC2C21}">
      <dgm:prSet phldrT="[Текст]"/>
      <dgm:spPr/>
      <dgm:t>
        <a:bodyPr/>
        <a:lstStyle/>
        <a:p>
          <a:r>
            <a:rPr lang="uk-UA" dirty="0" smtClean="0"/>
            <a:t>п</a:t>
          </a:r>
          <a:r>
            <a:rPr lang="ru-RU" dirty="0" err="1" smtClean="0"/>
            <a:t>отреба</a:t>
          </a:r>
          <a:r>
            <a:rPr lang="ru-RU" dirty="0" smtClean="0"/>
            <a:t> в </a:t>
          </a:r>
          <a:r>
            <a:rPr lang="ru-RU" dirty="0" err="1" smtClean="0"/>
            <a:t>самовихованні</a:t>
          </a:r>
          <a:r>
            <a:rPr lang="ru-RU" dirty="0" smtClean="0"/>
            <a:t>, </a:t>
          </a:r>
          <a:r>
            <a:rPr lang="ru-RU" dirty="0" err="1" smtClean="0"/>
            <a:t>формуванні</a:t>
          </a:r>
          <a:r>
            <a:rPr lang="ru-RU" dirty="0" smtClean="0"/>
            <a:t> </a:t>
          </a:r>
          <a:r>
            <a:rPr lang="ru-RU" dirty="0" err="1" smtClean="0"/>
            <a:t>досвіду</a:t>
          </a:r>
          <a:r>
            <a:rPr lang="ru-RU" dirty="0" smtClean="0"/>
            <a:t> духовного і </a:t>
          </a:r>
          <a:r>
            <a:rPr lang="ru-RU" dirty="0" err="1" smtClean="0"/>
            <a:t>професійного</a:t>
          </a:r>
          <a:r>
            <a:rPr lang="ru-RU" dirty="0" smtClean="0"/>
            <a:t> </a:t>
          </a:r>
          <a:r>
            <a:rPr lang="ru-RU" dirty="0" err="1" smtClean="0"/>
            <a:t>самовдосконалення</a:t>
          </a:r>
          <a:endParaRPr lang="ru-RU" dirty="0"/>
        </a:p>
      </dgm:t>
    </dgm:pt>
    <dgm:pt modelId="{BAB12E04-9EDE-4F48-A0E2-1E4FC3CE6F5A}" type="parTrans" cxnId="{3A3E98B4-DFBB-4047-93A6-B3432E702508}">
      <dgm:prSet/>
      <dgm:spPr/>
      <dgm:t>
        <a:bodyPr/>
        <a:lstStyle/>
        <a:p>
          <a:endParaRPr lang="ru-RU"/>
        </a:p>
      </dgm:t>
    </dgm:pt>
    <dgm:pt modelId="{6B3A536D-2DB9-46E4-9733-DF440CC88B34}" type="sibTrans" cxnId="{3A3E98B4-DFBB-4047-93A6-B3432E702508}">
      <dgm:prSet/>
      <dgm:spPr/>
      <dgm:t>
        <a:bodyPr/>
        <a:lstStyle/>
        <a:p>
          <a:endParaRPr lang="ru-RU"/>
        </a:p>
      </dgm:t>
    </dgm:pt>
    <dgm:pt modelId="{3357111D-38C2-44D3-9C86-167936EA965B}">
      <dgm:prSet phldrT="[Текст]"/>
      <dgm:spPr/>
      <dgm:t>
        <a:bodyPr/>
        <a:lstStyle/>
        <a:p>
          <a:r>
            <a:rPr lang="uk-UA" dirty="0" smtClean="0"/>
            <a:t>ц</a:t>
          </a:r>
          <a:r>
            <a:rPr lang="ru-RU" dirty="0" err="1" smtClean="0"/>
            <a:t>ілеспрямованість</a:t>
          </a:r>
          <a:r>
            <a:rPr lang="ru-RU" dirty="0" smtClean="0"/>
            <a:t> у </a:t>
          </a:r>
          <a:r>
            <a:rPr lang="ru-RU" dirty="0" err="1" smtClean="0"/>
            <a:t>досягненні</a:t>
          </a:r>
          <a:r>
            <a:rPr lang="ru-RU" dirty="0" smtClean="0"/>
            <a:t> </a:t>
          </a:r>
          <a:r>
            <a:rPr lang="ru-RU" dirty="0" err="1" smtClean="0"/>
            <a:t>своєї</a:t>
          </a:r>
          <a:r>
            <a:rPr lang="ru-RU" dirty="0" smtClean="0"/>
            <a:t> мети</a:t>
          </a:r>
          <a:endParaRPr lang="ru-RU" dirty="0"/>
        </a:p>
      </dgm:t>
    </dgm:pt>
    <dgm:pt modelId="{FA334960-B41E-449F-B72F-B44BCB22392A}" type="parTrans" cxnId="{BFF11010-0C68-4F80-9F87-F7DC41507DA6}">
      <dgm:prSet/>
      <dgm:spPr/>
      <dgm:t>
        <a:bodyPr/>
        <a:lstStyle/>
        <a:p>
          <a:endParaRPr lang="ru-RU"/>
        </a:p>
      </dgm:t>
    </dgm:pt>
    <dgm:pt modelId="{0B7FBC5C-C65D-4A20-BFC2-1DDFF113E3BD}" type="sibTrans" cxnId="{BFF11010-0C68-4F80-9F87-F7DC41507DA6}">
      <dgm:prSet/>
      <dgm:spPr/>
      <dgm:t>
        <a:bodyPr/>
        <a:lstStyle/>
        <a:p>
          <a:endParaRPr lang="ru-RU"/>
        </a:p>
      </dgm:t>
    </dgm:pt>
    <dgm:pt modelId="{49140BFF-1E06-4535-B3A4-D57D155D151A}" type="pres">
      <dgm:prSet presAssocID="{4710130B-CDDF-4F9D-99E6-2D631DFE3473}" presName="linearFlow" presStyleCnt="0">
        <dgm:presLayoutVars>
          <dgm:dir/>
          <dgm:resizeHandles val="exact"/>
        </dgm:presLayoutVars>
      </dgm:prSet>
      <dgm:spPr/>
    </dgm:pt>
    <dgm:pt modelId="{FB4348E7-6DB3-4EA4-9936-CA4363E00C93}" type="pres">
      <dgm:prSet presAssocID="{FEE48EEA-AF7F-4BEE-8E7B-1B5ED4E38DBE}" presName="composite" presStyleCnt="0"/>
      <dgm:spPr/>
    </dgm:pt>
    <dgm:pt modelId="{98C45357-486C-41CB-8083-D4D20BDE181A}" type="pres">
      <dgm:prSet presAssocID="{FEE48EEA-AF7F-4BEE-8E7B-1B5ED4E38DBE}" presName="imgShp" presStyleLbl="fgImgPlace1" presStyleIdx="0" presStyleCnt="5"/>
      <dgm:spPr/>
    </dgm:pt>
    <dgm:pt modelId="{258BE0C6-DA5E-4D71-96C1-08818088959E}" type="pres">
      <dgm:prSet presAssocID="{FEE48EEA-AF7F-4BEE-8E7B-1B5ED4E38DB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00E22-6FFB-488F-8A4C-18963DE2EDF1}" type="pres">
      <dgm:prSet presAssocID="{026F6DC1-56B1-4B66-B79F-D61BAD0120BD}" presName="spacing" presStyleCnt="0"/>
      <dgm:spPr/>
    </dgm:pt>
    <dgm:pt modelId="{A925A48F-47B0-4D8C-9693-76C3094346EA}" type="pres">
      <dgm:prSet presAssocID="{8C4A199F-98DB-4D8F-8B0E-468148588C02}" presName="composite" presStyleCnt="0"/>
      <dgm:spPr/>
    </dgm:pt>
    <dgm:pt modelId="{2DF02D15-ABAB-417D-BEC2-062D68424674}" type="pres">
      <dgm:prSet presAssocID="{8C4A199F-98DB-4D8F-8B0E-468148588C02}" presName="imgShp" presStyleLbl="fgImgPlace1" presStyleIdx="1" presStyleCnt="5"/>
      <dgm:spPr/>
    </dgm:pt>
    <dgm:pt modelId="{7267BB0F-D572-482B-8C3D-BD5B5FF6A4D7}" type="pres">
      <dgm:prSet presAssocID="{8C4A199F-98DB-4D8F-8B0E-468148588C0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5FF70-7B35-4F02-B264-2ECA0E09E725}" type="pres">
      <dgm:prSet presAssocID="{3F2A38F8-A6BB-4E43-9B87-7E95FE4B7175}" presName="spacing" presStyleCnt="0"/>
      <dgm:spPr/>
    </dgm:pt>
    <dgm:pt modelId="{0920905C-1A97-4447-88FF-A5BFD697603B}" type="pres">
      <dgm:prSet presAssocID="{3EA18FB3-2D2E-41D6-BA6D-EB12C23E1E0F}" presName="composite" presStyleCnt="0"/>
      <dgm:spPr/>
    </dgm:pt>
    <dgm:pt modelId="{4F70D231-2E28-48DB-8D82-F7589DE2BBFB}" type="pres">
      <dgm:prSet presAssocID="{3EA18FB3-2D2E-41D6-BA6D-EB12C23E1E0F}" presName="imgShp" presStyleLbl="fgImgPlace1" presStyleIdx="2" presStyleCnt="5"/>
      <dgm:spPr/>
    </dgm:pt>
    <dgm:pt modelId="{47FBC823-E8C0-4598-8DB4-85D097CA9AA1}" type="pres">
      <dgm:prSet presAssocID="{3EA18FB3-2D2E-41D6-BA6D-EB12C23E1E0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97B67-8084-49A0-A4E9-FE5ACD21E6CE}" type="pres">
      <dgm:prSet presAssocID="{B95548D4-DC0A-4FFE-BF31-4DE2F11A0353}" presName="spacing" presStyleCnt="0"/>
      <dgm:spPr/>
    </dgm:pt>
    <dgm:pt modelId="{E9FD8206-1EE7-463E-A608-4B009525821C}" type="pres">
      <dgm:prSet presAssocID="{3357111D-38C2-44D3-9C86-167936EA965B}" presName="composite" presStyleCnt="0"/>
      <dgm:spPr/>
    </dgm:pt>
    <dgm:pt modelId="{581589FD-446F-4EA4-BA82-8AD3DC55FC79}" type="pres">
      <dgm:prSet presAssocID="{3357111D-38C2-44D3-9C86-167936EA965B}" presName="imgShp" presStyleLbl="fgImgPlace1" presStyleIdx="3" presStyleCnt="5"/>
      <dgm:spPr/>
    </dgm:pt>
    <dgm:pt modelId="{4DA89FB8-5D76-4909-A59C-CF68D1914068}" type="pres">
      <dgm:prSet presAssocID="{3357111D-38C2-44D3-9C86-167936EA965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6B13E-576F-4E84-8424-4298109A5EC8}" type="pres">
      <dgm:prSet presAssocID="{0B7FBC5C-C65D-4A20-BFC2-1DDFF113E3BD}" presName="spacing" presStyleCnt="0"/>
      <dgm:spPr/>
    </dgm:pt>
    <dgm:pt modelId="{8355B2AC-3C93-4A4D-8355-6607C3177177}" type="pres">
      <dgm:prSet presAssocID="{FEF891B6-7F30-4DBF-8458-2319AEAC2C21}" presName="composite" presStyleCnt="0"/>
      <dgm:spPr/>
    </dgm:pt>
    <dgm:pt modelId="{C7DE2E79-D82D-4C7D-B21F-5C9FAEB413AF}" type="pres">
      <dgm:prSet presAssocID="{FEF891B6-7F30-4DBF-8458-2319AEAC2C21}" presName="imgShp" presStyleLbl="fgImgPlace1" presStyleIdx="4" presStyleCnt="5"/>
      <dgm:spPr/>
    </dgm:pt>
    <dgm:pt modelId="{088BD9A2-A826-4D9D-8861-18F09F394D77}" type="pres">
      <dgm:prSet presAssocID="{FEF891B6-7F30-4DBF-8458-2319AEAC2C2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9A4934-E09A-480B-8F2E-845BE91950AF}" type="presOf" srcId="{3EA18FB3-2D2E-41D6-BA6D-EB12C23E1E0F}" destId="{47FBC823-E8C0-4598-8DB4-85D097CA9AA1}" srcOrd="0" destOrd="0" presId="urn:microsoft.com/office/officeart/2005/8/layout/vList3"/>
    <dgm:cxn modelId="{3A3E98B4-DFBB-4047-93A6-B3432E702508}" srcId="{4710130B-CDDF-4F9D-99E6-2D631DFE3473}" destId="{FEF891B6-7F30-4DBF-8458-2319AEAC2C21}" srcOrd="4" destOrd="0" parTransId="{BAB12E04-9EDE-4F48-A0E2-1E4FC3CE6F5A}" sibTransId="{6B3A536D-2DB9-46E4-9733-DF440CC88B34}"/>
    <dgm:cxn modelId="{417DFA8E-284B-405C-A792-0B5E5F9391EF}" srcId="{4710130B-CDDF-4F9D-99E6-2D631DFE3473}" destId="{FEE48EEA-AF7F-4BEE-8E7B-1B5ED4E38DBE}" srcOrd="0" destOrd="0" parTransId="{6AD53DDE-B4A3-4E0E-8669-DBDB06DC598B}" sibTransId="{026F6DC1-56B1-4B66-B79F-D61BAD0120BD}"/>
    <dgm:cxn modelId="{597AC240-CD48-48E6-A2F0-97049664A734}" type="presOf" srcId="{FEE48EEA-AF7F-4BEE-8E7B-1B5ED4E38DBE}" destId="{258BE0C6-DA5E-4D71-96C1-08818088959E}" srcOrd="0" destOrd="0" presId="urn:microsoft.com/office/officeart/2005/8/layout/vList3"/>
    <dgm:cxn modelId="{E179219A-0400-4299-BF00-98A45021470B}" type="presOf" srcId="{4710130B-CDDF-4F9D-99E6-2D631DFE3473}" destId="{49140BFF-1E06-4535-B3A4-D57D155D151A}" srcOrd="0" destOrd="0" presId="urn:microsoft.com/office/officeart/2005/8/layout/vList3"/>
    <dgm:cxn modelId="{BFF11010-0C68-4F80-9F87-F7DC41507DA6}" srcId="{4710130B-CDDF-4F9D-99E6-2D631DFE3473}" destId="{3357111D-38C2-44D3-9C86-167936EA965B}" srcOrd="3" destOrd="0" parTransId="{FA334960-B41E-449F-B72F-B44BCB22392A}" sibTransId="{0B7FBC5C-C65D-4A20-BFC2-1DDFF113E3BD}"/>
    <dgm:cxn modelId="{D61A2CAB-ED62-49B0-97F0-3E7D0DC38E2B}" type="presOf" srcId="{8C4A199F-98DB-4D8F-8B0E-468148588C02}" destId="{7267BB0F-D572-482B-8C3D-BD5B5FF6A4D7}" srcOrd="0" destOrd="0" presId="urn:microsoft.com/office/officeart/2005/8/layout/vList3"/>
    <dgm:cxn modelId="{C0A2EE3F-40F5-42CB-8162-B0D33BCCF551}" srcId="{4710130B-CDDF-4F9D-99E6-2D631DFE3473}" destId="{3EA18FB3-2D2E-41D6-BA6D-EB12C23E1E0F}" srcOrd="2" destOrd="0" parTransId="{77241D72-6638-466A-BAE5-A4DBBD929EDD}" sibTransId="{B95548D4-DC0A-4FFE-BF31-4DE2F11A0353}"/>
    <dgm:cxn modelId="{8AC95C87-6FE3-4E6F-AF37-E3EC9EB29B56}" srcId="{4710130B-CDDF-4F9D-99E6-2D631DFE3473}" destId="{8C4A199F-98DB-4D8F-8B0E-468148588C02}" srcOrd="1" destOrd="0" parTransId="{1349162B-2E8F-4982-AA65-D2AA544B0A1D}" sibTransId="{3F2A38F8-A6BB-4E43-9B87-7E95FE4B7175}"/>
    <dgm:cxn modelId="{F88943E8-AE69-49D1-AEAD-EED64110E36B}" type="presOf" srcId="{FEF891B6-7F30-4DBF-8458-2319AEAC2C21}" destId="{088BD9A2-A826-4D9D-8861-18F09F394D77}" srcOrd="0" destOrd="0" presId="urn:microsoft.com/office/officeart/2005/8/layout/vList3"/>
    <dgm:cxn modelId="{7AF371E3-A33F-46DD-B385-C7990EF2B1BE}" type="presOf" srcId="{3357111D-38C2-44D3-9C86-167936EA965B}" destId="{4DA89FB8-5D76-4909-A59C-CF68D1914068}" srcOrd="0" destOrd="0" presId="urn:microsoft.com/office/officeart/2005/8/layout/vList3"/>
    <dgm:cxn modelId="{4CC9DC98-C537-4BDB-B7A5-D12FA0E7E358}" type="presParOf" srcId="{49140BFF-1E06-4535-B3A4-D57D155D151A}" destId="{FB4348E7-6DB3-4EA4-9936-CA4363E00C93}" srcOrd="0" destOrd="0" presId="urn:microsoft.com/office/officeart/2005/8/layout/vList3"/>
    <dgm:cxn modelId="{419325F4-8464-4E10-99CF-49B8A1753027}" type="presParOf" srcId="{FB4348E7-6DB3-4EA4-9936-CA4363E00C93}" destId="{98C45357-486C-41CB-8083-D4D20BDE181A}" srcOrd="0" destOrd="0" presId="urn:microsoft.com/office/officeart/2005/8/layout/vList3"/>
    <dgm:cxn modelId="{1A2C1F74-8150-4EF9-8FC7-8F48CABFD0B9}" type="presParOf" srcId="{FB4348E7-6DB3-4EA4-9936-CA4363E00C93}" destId="{258BE0C6-DA5E-4D71-96C1-08818088959E}" srcOrd="1" destOrd="0" presId="urn:microsoft.com/office/officeart/2005/8/layout/vList3"/>
    <dgm:cxn modelId="{1E647A2B-2F20-4CF9-98B8-E5B027E7B5FB}" type="presParOf" srcId="{49140BFF-1E06-4535-B3A4-D57D155D151A}" destId="{2B000E22-6FFB-488F-8A4C-18963DE2EDF1}" srcOrd="1" destOrd="0" presId="urn:microsoft.com/office/officeart/2005/8/layout/vList3"/>
    <dgm:cxn modelId="{CA3E01AB-CEEA-4F4C-B40E-B35CB7C2E06D}" type="presParOf" srcId="{49140BFF-1E06-4535-B3A4-D57D155D151A}" destId="{A925A48F-47B0-4D8C-9693-76C3094346EA}" srcOrd="2" destOrd="0" presId="urn:microsoft.com/office/officeart/2005/8/layout/vList3"/>
    <dgm:cxn modelId="{56C200F4-B585-405D-964B-E8CF4B5062E9}" type="presParOf" srcId="{A925A48F-47B0-4D8C-9693-76C3094346EA}" destId="{2DF02D15-ABAB-417D-BEC2-062D68424674}" srcOrd="0" destOrd="0" presId="urn:microsoft.com/office/officeart/2005/8/layout/vList3"/>
    <dgm:cxn modelId="{0339CB6A-E2AB-495E-B2B5-13E07049A915}" type="presParOf" srcId="{A925A48F-47B0-4D8C-9693-76C3094346EA}" destId="{7267BB0F-D572-482B-8C3D-BD5B5FF6A4D7}" srcOrd="1" destOrd="0" presId="urn:microsoft.com/office/officeart/2005/8/layout/vList3"/>
    <dgm:cxn modelId="{BE855FFE-79D3-4E3D-9D2F-1D6A2803C5F8}" type="presParOf" srcId="{49140BFF-1E06-4535-B3A4-D57D155D151A}" destId="{7CB5FF70-7B35-4F02-B264-2ECA0E09E725}" srcOrd="3" destOrd="0" presId="urn:microsoft.com/office/officeart/2005/8/layout/vList3"/>
    <dgm:cxn modelId="{1C9E6621-EF2D-4247-8529-38BCEC5CA61C}" type="presParOf" srcId="{49140BFF-1E06-4535-B3A4-D57D155D151A}" destId="{0920905C-1A97-4447-88FF-A5BFD697603B}" srcOrd="4" destOrd="0" presId="urn:microsoft.com/office/officeart/2005/8/layout/vList3"/>
    <dgm:cxn modelId="{F17DDF99-C2D5-4E80-85A9-A2E5E457F207}" type="presParOf" srcId="{0920905C-1A97-4447-88FF-A5BFD697603B}" destId="{4F70D231-2E28-48DB-8D82-F7589DE2BBFB}" srcOrd="0" destOrd="0" presId="urn:microsoft.com/office/officeart/2005/8/layout/vList3"/>
    <dgm:cxn modelId="{BA6FE01B-C621-49C0-9E25-76458708CDAF}" type="presParOf" srcId="{0920905C-1A97-4447-88FF-A5BFD697603B}" destId="{47FBC823-E8C0-4598-8DB4-85D097CA9AA1}" srcOrd="1" destOrd="0" presId="urn:microsoft.com/office/officeart/2005/8/layout/vList3"/>
    <dgm:cxn modelId="{55477B0B-6C8D-4474-B1C7-B5D2CEA4DE83}" type="presParOf" srcId="{49140BFF-1E06-4535-B3A4-D57D155D151A}" destId="{8CC97B67-8084-49A0-A4E9-FE5ACD21E6CE}" srcOrd="5" destOrd="0" presId="urn:microsoft.com/office/officeart/2005/8/layout/vList3"/>
    <dgm:cxn modelId="{AB9D0F4C-83E1-4DFB-B405-8DC24D2F20EB}" type="presParOf" srcId="{49140BFF-1E06-4535-B3A4-D57D155D151A}" destId="{E9FD8206-1EE7-463E-A608-4B009525821C}" srcOrd="6" destOrd="0" presId="urn:microsoft.com/office/officeart/2005/8/layout/vList3"/>
    <dgm:cxn modelId="{F3674B6B-1C22-4922-8AD1-D230AA5C4A36}" type="presParOf" srcId="{E9FD8206-1EE7-463E-A608-4B009525821C}" destId="{581589FD-446F-4EA4-BA82-8AD3DC55FC79}" srcOrd="0" destOrd="0" presId="urn:microsoft.com/office/officeart/2005/8/layout/vList3"/>
    <dgm:cxn modelId="{C2D042E8-63A3-4A65-AAFB-9D7724C75311}" type="presParOf" srcId="{E9FD8206-1EE7-463E-A608-4B009525821C}" destId="{4DA89FB8-5D76-4909-A59C-CF68D1914068}" srcOrd="1" destOrd="0" presId="urn:microsoft.com/office/officeart/2005/8/layout/vList3"/>
    <dgm:cxn modelId="{239E4A45-AB23-4100-8431-1DF486A46DA5}" type="presParOf" srcId="{49140BFF-1E06-4535-B3A4-D57D155D151A}" destId="{73D6B13E-576F-4E84-8424-4298109A5EC8}" srcOrd="7" destOrd="0" presId="urn:microsoft.com/office/officeart/2005/8/layout/vList3"/>
    <dgm:cxn modelId="{03673E8F-9292-4E74-B3E4-06A68658EC4E}" type="presParOf" srcId="{49140BFF-1E06-4535-B3A4-D57D155D151A}" destId="{8355B2AC-3C93-4A4D-8355-6607C3177177}" srcOrd="8" destOrd="0" presId="urn:microsoft.com/office/officeart/2005/8/layout/vList3"/>
    <dgm:cxn modelId="{D063BCF7-C587-470A-86DA-EFB04B88566D}" type="presParOf" srcId="{8355B2AC-3C93-4A4D-8355-6607C3177177}" destId="{C7DE2E79-D82D-4C7D-B21F-5C9FAEB413AF}" srcOrd="0" destOrd="0" presId="urn:microsoft.com/office/officeart/2005/8/layout/vList3"/>
    <dgm:cxn modelId="{2D6C6579-10EF-441A-8B51-A75B9FC08C31}" type="presParOf" srcId="{8355B2AC-3C93-4A4D-8355-6607C3177177}" destId="{088BD9A2-A826-4D9D-8861-18F09F394D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9E736-DE0E-4A20-B019-67BAFFAACA20}">
      <dsp:nvSpPr>
        <dsp:cNvPr id="0" name=""/>
        <dsp:cNvSpPr/>
      </dsp:nvSpPr>
      <dsp:spPr>
        <a:xfrm>
          <a:off x="4987532" y="55539"/>
          <a:ext cx="1209892" cy="120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Загальна культура</a:t>
          </a:r>
          <a:endParaRPr lang="ru-RU" sz="2000" b="1" kern="1200" dirty="0"/>
        </a:p>
      </dsp:txBody>
      <dsp:txXfrm>
        <a:off x="4987532" y="55539"/>
        <a:ext cx="1209892" cy="1209892"/>
      </dsp:txXfrm>
    </dsp:sp>
    <dsp:sp modelId="{8BE4A054-E0F1-4E4E-882C-3A33D8E62648}">
      <dsp:nvSpPr>
        <dsp:cNvPr id="0" name=""/>
        <dsp:cNvSpPr/>
      </dsp:nvSpPr>
      <dsp:spPr>
        <a:xfrm>
          <a:off x="1252723" y="28427"/>
          <a:ext cx="5907281" cy="5907281"/>
        </a:xfrm>
        <a:prstGeom prst="circularArrow">
          <a:avLst>
            <a:gd name="adj1" fmla="val 3994"/>
            <a:gd name="adj2" fmla="val 250565"/>
            <a:gd name="adj3" fmla="val 20539889"/>
            <a:gd name="adj4" fmla="val 19053489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76C63-06F3-4897-B6E9-48BC749930B9}">
      <dsp:nvSpPr>
        <dsp:cNvPr id="0" name=""/>
        <dsp:cNvSpPr/>
      </dsp:nvSpPr>
      <dsp:spPr>
        <a:xfrm>
          <a:off x="6093975" y="2352566"/>
          <a:ext cx="1609338" cy="120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Культура </a:t>
          </a:r>
          <a:r>
            <a:rPr lang="ru-RU" sz="2000" b="1" kern="1200" dirty="0" err="1" smtClean="0"/>
            <a:t>особистості</a:t>
          </a:r>
          <a:endParaRPr lang="ru-RU" sz="2000" b="1" kern="1200" dirty="0"/>
        </a:p>
      </dsp:txBody>
      <dsp:txXfrm>
        <a:off x="6093975" y="2352566"/>
        <a:ext cx="1609338" cy="1209892"/>
      </dsp:txXfrm>
    </dsp:sp>
    <dsp:sp modelId="{06677ED7-7874-42B1-8305-D44EFBD02298}">
      <dsp:nvSpPr>
        <dsp:cNvPr id="0" name=""/>
        <dsp:cNvSpPr/>
      </dsp:nvSpPr>
      <dsp:spPr>
        <a:xfrm>
          <a:off x="1226544" y="100662"/>
          <a:ext cx="5907281" cy="5907281"/>
        </a:xfrm>
        <a:prstGeom prst="circularArrow">
          <a:avLst>
            <a:gd name="adj1" fmla="val 3994"/>
            <a:gd name="adj2" fmla="val 250565"/>
            <a:gd name="adj3" fmla="val 1987206"/>
            <a:gd name="adj4" fmla="val 651362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9894B-3523-49DA-9746-69039EFCB43F}">
      <dsp:nvSpPr>
        <dsp:cNvPr id="0" name=""/>
        <dsp:cNvSpPr/>
      </dsp:nvSpPr>
      <dsp:spPr>
        <a:xfrm>
          <a:off x="4662806" y="4689147"/>
          <a:ext cx="1945083" cy="120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Професійна</a:t>
          </a:r>
          <a:r>
            <a:rPr lang="ru-RU" sz="2000" b="1" kern="1200" dirty="0" smtClean="0"/>
            <a:t> культура</a:t>
          </a:r>
          <a:endParaRPr lang="ru-RU" sz="2000" b="1" kern="1200" dirty="0"/>
        </a:p>
      </dsp:txBody>
      <dsp:txXfrm>
        <a:off x="4662806" y="4689147"/>
        <a:ext cx="1945083" cy="1209892"/>
      </dsp:txXfrm>
    </dsp:sp>
    <dsp:sp modelId="{858210A8-2E9D-4D18-992C-662D5021F494}">
      <dsp:nvSpPr>
        <dsp:cNvPr id="0" name=""/>
        <dsp:cNvSpPr/>
      </dsp:nvSpPr>
      <dsp:spPr>
        <a:xfrm>
          <a:off x="1318713" y="36905"/>
          <a:ext cx="5907281" cy="5907281"/>
        </a:xfrm>
        <a:prstGeom prst="circularArrow">
          <a:avLst>
            <a:gd name="adj1" fmla="val 3994"/>
            <a:gd name="adj2" fmla="val 250565"/>
            <a:gd name="adj3" fmla="val 5945721"/>
            <a:gd name="adj4" fmla="val 4900748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AD54E-7C3A-4368-A9A1-F9629083A7DF}">
      <dsp:nvSpPr>
        <dsp:cNvPr id="0" name=""/>
        <dsp:cNvSpPr/>
      </dsp:nvSpPr>
      <dsp:spPr>
        <a:xfrm>
          <a:off x="1935885" y="4674855"/>
          <a:ext cx="1717091" cy="120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Педагогічна</a:t>
          </a:r>
          <a:r>
            <a:rPr lang="ru-RU" sz="2000" b="1" kern="1200" dirty="0" smtClean="0"/>
            <a:t> культура</a:t>
          </a:r>
          <a:endParaRPr lang="ru-RU" sz="2000" b="1" kern="1200" dirty="0"/>
        </a:p>
      </dsp:txBody>
      <dsp:txXfrm>
        <a:off x="1935885" y="4674855"/>
        <a:ext cx="1717091" cy="1209892"/>
      </dsp:txXfrm>
    </dsp:sp>
    <dsp:sp modelId="{0BC64D90-E1B7-4569-AE81-69D8B0153B51}">
      <dsp:nvSpPr>
        <dsp:cNvPr id="0" name=""/>
        <dsp:cNvSpPr/>
      </dsp:nvSpPr>
      <dsp:spPr>
        <a:xfrm>
          <a:off x="1255178" y="40807"/>
          <a:ext cx="5907281" cy="5907281"/>
        </a:xfrm>
        <a:prstGeom prst="circularArrow">
          <a:avLst>
            <a:gd name="adj1" fmla="val 3994"/>
            <a:gd name="adj2" fmla="val 250565"/>
            <a:gd name="adj3" fmla="val 9820243"/>
            <a:gd name="adj4" fmla="val 8488647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EA386-BB52-4868-99FC-787D332B6D08}">
      <dsp:nvSpPr>
        <dsp:cNvPr id="0" name=""/>
        <dsp:cNvSpPr/>
      </dsp:nvSpPr>
      <dsp:spPr>
        <a:xfrm>
          <a:off x="597724" y="2352566"/>
          <a:ext cx="1809636" cy="120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Професійно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педагогічна</a:t>
          </a:r>
          <a:r>
            <a:rPr lang="ru-RU" sz="2000" b="1" kern="1200" dirty="0" smtClean="0"/>
            <a:t> культура</a:t>
          </a:r>
          <a:endParaRPr lang="ru-RU" sz="2000" b="1" kern="1200" dirty="0"/>
        </a:p>
      </dsp:txBody>
      <dsp:txXfrm>
        <a:off x="597724" y="2352566"/>
        <a:ext cx="1809636" cy="1209892"/>
      </dsp:txXfrm>
    </dsp:sp>
    <dsp:sp modelId="{B01A2187-FCF2-4CA8-BDC2-327387E1A481}">
      <dsp:nvSpPr>
        <dsp:cNvPr id="0" name=""/>
        <dsp:cNvSpPr/>
      </dsp:nvSpPr>
      <dsp:spPr>
        <a:xfrm>
          <a:off x="1246952" y="3872"/>
          <a:ext cx="5907281" cy="5907281"/>
        </a:xfrm>
        <a:prstGeom prst="circularArrow">
          <a:avLst>
            <a:gd name="adj1" fmla="val 3994"/>
            <a:gd name="adj2" fmla="val 250565"/>
            <a:gd name="adj3" fmla="val 12945048"/>
            <a:gd name="adj4" fmla="val 11577407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E5A88-D108-4D91-B128-DE59DB1AC480}">
      <dsp:nvSpPr>
        <dsp:cNvPr id="0" name=""/>
        <dsp:cNvSpPr/>
      </dsp:nvSpPr>
      <dsp:spPr>
        <a:xfrm>
          <a:off x="2043112" y="15985"/>
          <a:ext cx="1616912" cy="120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Методична культура</a:t>
          </a:r>
          <a:endParaRPr lang="ru-RU" sz="2000" b="1" kern="1200" dirty="0"/>
        </a:p>
      </dsp:txBody>
      <dsp:txXfrm>
        <a:off x="2043112" y="15985"/>
        <a:ext cx="1616912" cy="1209892"/>
      </dsp:txXfrm>
    </dsp:sp>
    <dsp:sp modelId="{4D778A39-566F-4C1B-8439-C9DEC32D314A}">
      <dsp:nvSpPr>
        <dsp:cNvPr id="0" name=""/>
        <dsp:cNvSpPr/>
      </dsp:nvSpPr>
      <dsp:spPr>
        <a:xfrm>
          <a:off x="1221884" y="8874"/>
          <a:ext cx="5907281" cy="5907281"/>
        </a:xfrm>
        <a:prstGeom prst="circularArrow">
          <a:avLst>
            <a:gd name="adj1" fmla="val 3994"/>
            <a:gd name="adj2" fmla="val 250565"/>
            <a:gd name="adj3" fmla="val 17000354"/>
            <a:gd name="adj4" fmla="val 15539106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DCB35-C892-48C8-9116-18CBF63949F0}">
      <dsp:nvSpPr>
        <dsp:cNvPr id="0" name=""/>
        <dsp:cNvSpPr/>
      </dsp:nvSpPr>
      <dsp:spPr>
        <a:xfrm>
          <a:off x="-6209746" y="-949993"/>
          <a:ext cx="7391807" cy="7391807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AA3AD-97BC-4A61-AC93-08B4A3C0BE2E}">
      <dsp:nvSpPr>
        <dsp:cNvPr id="0" name=""/>
        <dsp:cNvSpPr/>
      </dsp:nvSpPr>
      <dsp:spPr>
        <a:xfrm>
          <a:off x="618625" y="422211"/>
          <a:ext cx="7609633" cy="84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609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системн</a:t>
          </a:r>
          <a:r>
            <a:rPr lang="uk-UA" sz="2000" b="1" kern="1200" dirty="0" smtClean="0"/>
            <a:t>а </a:t>
          </a:r>
          <a:r>
            <a:rPr lang="ru-RU" sz="2000" b="1" kern="1200" dirty="0" smtClean="0"/>
            <a:t>характеристик</a:t>
          </a:r>
          <a:r>
            <a:rPr lang="uk-UA" sz="2000" b="1" kern="1200" dirty="0" smtClean="0"/>
            <a:t>а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сутнісних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властивостей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особистості</a:t>
          </a:r>
          <a:endParaRPr lang="ru-RU" sz="2000" b="1" kern="1200" dirty="0"/>
        </a:p>
      </dsp:txBody>
      <dsp:txXfrm>
        <a:off x="618625" y="422211"/>
        <a:ext cx="7609633" cy="844861"/>
      </dsp:txXfrm>
    </dsp:sp>
    <dsp:sp modelId="{5003434C-25B9-44F7-B20E-41400F40FB81}">
      <dsp:nvSpPr>
        <dsp:cNvPr id="0" name=""/>
        <dsp:cNvSpPr/>
      </dsp:nvSpPr>
      <dsp:spPr>
        <a:xfrm>
          <a:off x="90586" y="316603"/>
          <a:ext cx="1056077" cy="1056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C70EC-CB5F-429D-8EBA-FF84838B7D23}">
      <dsp:nvSpPr>
        <dsp:cNvPr id="0" name=""/>
        <dsp:cNvSpPr/>
      </dsp:nvSpPr>
      <dsp:spPr>
        <a:xfrm>
          <a:off x="1103004" y="1689723"/>
          <a:ext cx="7125254" cy="84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609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узагальнений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показник</a:t>
          </a:r>
          <a:r>
            <a:rPr lang="ru-RU" sz="2000" b="1" kern="1200" dirty="0" smtClean="0"/>
            <a:t> технолого-</a:t>
          </a:r>
          <a:r>
            <a:rPr lang="ru-RU" sz="2000" b="1" kern="1200" dirty="0" err="1" smtClean="0"/>
            <a:t>методичної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готовності</a:t>
          </a:r>
          <a:endParaRPr lang="ru-RU" sz="2000" b="1" kern="1200" dirty="0"/>
        </a:p>
      </dsp:txBody>
      <dsp:txXfrm>
        <a:off x="1103004" y="1689723"/>
        <a:ext cx="7125254" cy="844861"/>
      </dsp:txXfrm>
    </dsp:sp>
    <dsp:sp modelId="{F20B81A8-48A4-4757-8B6C-D081B5CFF563}">
      <dsp:nvSpPr>
        <dsp:cNvPr id="0" name=""/>
        <dsp:cNvSpPr/>
      </dsp:nvSpPr>
      <dsp:spPr>
        <a:xfrm>
          <a:off x="574965" y="1584115"/>
          <a:ext cx="1056077" cy="1056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49275-5DD3-4E96-BE8C-3C1F734E995B}">
      <dsp:nvSpPr>
        <dsp:cNvPr id="0" name=""/>
        <dsp:cNvSpPr/>
      </dsp:nvSpPr>
      <dsp:spPr>
        <a:xfrm>
          <a:off x="1103004" y="2957235"/>
          <a:ext cx="7125254" cy="84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609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сформован</a:t>
          </a:r>
          <a:r>
            <a:rPr lang="uk-UA" sz="2000" b="1" kern="1200" dirty="0" err="1" smtClean="0"/>
            <a:t>ість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уміння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трансформувати</a:t>
          </a:r>
          <a:r>
            <a:rPr lang="ru-RU" sz="2000" b="1" kern="1200" dirty="0" smtClean="0"/>
            <a:t> психолого-</a:t>
          </a:r>
          <a:r>
            <a:rPr lang="ru-RU" sz="2000" b="1" kern="1200" dirty="0" err="1" smtClean="0"/>
            <a:t>педагогічні</a:t>
          </a:r>
          <a:r>
            <a:rPr lang="ru-RU" sz="2000" b="1" kern="1200" dirty="0" smtClean="0"/>
            <a:t> і </a:t>
          </a:r>
          <a:r>
            <a:rPr lang="ru-RU" sz="2000" b="1" kern="1200" dirty="0" err="1" smtClean="0"/>
            <a:t>предметні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знання</a:t>
          </a:r>
          <a:r>
            <a:rPr lang="ru-RU" sz="2000" b="1" kern="1200" dirty="0" smtClean="0"/>
            <a:t> в </a:t>
          </a:r>
          <a:r>
            <a:rPr lang="ru-RU" sz="2000" b="1" kern="1200" dirty="0" err="1" smtClean="0"/>
            <a:t>методичну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діяльність</a:t>
          </a:r>
          <a:endParaRPr lang="ru-RU" sz="2000" b="1" kern="1200" dirty="0"/>
        </a:p>
      </dsp:txBody>
      <dsp:txXfrm>
        <a:off x="1103004" y="2957235"/>
        <a:ext cx="7125254" cy="844861"/>
      </dsp:txXfrm>
    </dsp:sp>
    <dsp:sp modelId="{8B7D6862-A11F-42CC-BC6B-ADEB5D6F9766}">
      <dsp:nvSpPr>
        <dsp:cNvPr id="0" name=""/>
        <dsp:cNvSpPr/>
      </dsp:nvSpPr>
      <dsp:spPr>
        <a:xfrm>
          <a:off x="574965" y="2851628"/>
          <a:ext cx="1056077" cy="1056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D705E-D91D-4EE8-9490-B4488B9A6C41}">
      <dsp:nvSpPr>
        <dsp:cNvPr id="0" name=""/>
        <dsp:cNvSpPr/>
      </dsp:nvSpPr>
      <dsp:spPr>
        <a:xfrm>
          <a:off x="618625" y="4224748"/>
          <a:ext cx="7609633" cy="84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609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вища</a:t>
          </a:r>
          <a:r>
            <a:rPr lang="ru-RU" sz="2000" b="1" kern="1200" dirty="0" smtClean="0"/>
            <a:t> форма </a:t>
          </a:r>
          <a:r>
            <a:rPr lang="ru-RU" sz="2000" b="1" kern="1200" dirty="0" err="1" smtClean="0"/>
            <a:t>активності</a:t>
          </a:r>
          <a:r>
            <a:rPr lang="ru-RU" sz="2000" b="1" kern="1200" dirty="0" smtClean="0"/>
            <a:t> і </a:t>
          </a:r>
          <a:r>
            <a:rPr lang="ru-RU" sz="2000" b="1" kern="1200" dirty="0" err="1" smtClean="0"/>
            <a:t>творчої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самостійності</a:t>
          </a:r>
          <a:endParaRPr lang="ru-RU" sz="2000" b="1" kern="1200" dirty="0"/>
        </a:p>
      </dsp:txBody>
      <dsp:txXfrm>
        <a:off x="618625" y="4224748"/>
        <a:ext cx="7609633" cy="844861"/>
      </dsp:txXfrm>
    </dsp:sp>
    <dsp:sp modelId="{424D77E5-0366-4CB4-8ACD-509BDBA3D5E7}">
      <dsp:nvSpPr>
        <dsp:cNvPr id="0" name=""/>
        <dsp:cNvSpPr/>
      </dsp:nvSpPr>
      <dsp:spPr>
        <a:xfrm>
          <a:off x="90586" y="4119140"/>
          <a:ext cx="1056077" cy="1056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CAB97-B65E-4462-8B36-15D075D09C43}">
      <dsp:nvSpPr>
        <dsp:cNvPr id="0" name=""/>
        <dsp:cNvSpPr/>
      </dsp:nvSpPr>
      <dsp:spPr>
        <a:xfrm>
          <a:off x="633293" y="0"/>
          <a:ext cx="7177326" cy="5329236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8B3588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D87F2-BBAB-401E-A95F-6D7B5BBF5475}">
      <dsp:nvSpPr>
        <dsp:cNvPr id="0" name=""/>
        <dsp:cNvSpPr/>
      </dsp:nvSpPr>
      <dsp:spPr>
        <a:xfrm>
          <a:off x="9070" y="1598770"/>
          <a:ext cx="2717884" cy="2131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35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8B3588"/>
              </a:solidFill>
            </a:rPr>
            <a:t>методична </a:t>
          </a:r>
          <a:r>
            <a:rPr lang="ru-RU" sz="2400" b="1" kern="1200" dirty="0" err="1" smtClean="0">
              <a:solidFill>
                <a:srgbClr val="8B3588"/>
              </a:solidFill>
            </a:rPr>
            <a:t>грамотність</a:t>
          </a:r>
          <a:endParaRPr lang="ru-RU" sz="2400" b="1" kern="1200" dirty="0">
            <a:solidFill>
              <a:srgbClr val="8B3588"/>
            </a:solidFill>
          </a:endParaRPr>
        </a:p>
      </dsp:txBody>
      <dsp:txXfrm>
        <a:off x="113131" y="1702831"/>
        <a:ext cx="2509762" cy="1923572"/>
      </dsp:txXfrm>
    </dsp:sp>
    <dsp:sp modelId="{92DD19F1-6E8A-4A8B-BDE2-A27FB7A93E53}">
      <dsp:nvSpPr>
        <dsp:cNvPr id="0" name=""/>
        <dsp:cNvSpPr/>
      </dsp:nvSpPr>
      <dsp:spPr>
        <a:xfrm>
          <a:off x="2863014" y="1598770"/>
          <a:ext cx="2717884" cy="2131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35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8B3588"/>
              </a:solidFill>
            </a:rPr>
            <a:t>готовність</a:t>
          </a:r>
          <a:r>
            <a:rPr lang="ru-RU" sz="2400" b="1" kern="1200" dirty="0" smtClean="0">
              <a:solidFill>
                <a:srgbClr val="8B3588"/>
              </a:solidFill>
            </a:rPr>
            <a:t> до </a:t>
          </a:r>
          <a:r>
            <a:rPr lang="ru-RU" sz="2400" b="1" kern="1200" dirty="0" err="1" smtClean="0">
              <a:solidFill>
                <a:srgbClr val="8B3588"/>
              </a:solidFill>
            </a:rPr>
            <a:t>методичної</a:t>
          </a:r>
          <a:r>
            <a:rPr lang="ru-RU" sz="2400" b="1" kern="1200" dirty="0" smtClean="0">
              <a:solidFill>
                <a:srgbClr val="8B3588"/>
              </a:solidFill>
            </a:rPr>
            <a:t> </a:t>
          </a:r>
          <a:r>
            <a:rPr lang="ru-RU" sz="2400" b="1" kern="1200" dirty="0" err="1" smtClean="0">
              <a:solidFill>
                <a:srgbClr val="8B3588"/>
              </a:solidFill>
            </a:rPr>
            <a:t>діяльності</a:t>
          </a:r>
          <a:endParaRPr lang="ru-RU" sz="2400" b="1" kern="1200" dirty="0">
            <a:solidFill>
              <a:srgbClr val="8B3588"/>
            </a:solidFill>
          </a:endParaRPr>
        </a:p>
      </dsp:txBody>
      <dsp:txXfrm>
        <a:off x="2967075" y="1702831"/>
        <a:ext cx="2509762" cy="1923572"/>
      </dsp:txXfrm>
    </dsp:sp>
    <dsp:sp modelId="{2520E8F8-19C3-4B44-A565-1768535C87F3}">
      <dsp:nvSpPr>
        <dsp:cNvPr id="0" name=""/>
        <dsp:cNvSpPr/>
      </dsp:nvSpPr>
      <dsp:spPr>
        <a:xfrm>
          <a:off x="5716957" y="1598770"/>
          <a:ext cx="2717884" cy="2131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35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8B3588"/>
              </a:solidFill>
            </a:rPr>
            <a:t>методична </a:t>
          </a:r>
          <a:r>
            <a:rPr lang="ru-RU" sz="2400" b="1" kern="1200" dirty="0" err="1" smtClean="0">
              <a:solidFill>
                <a:srgbClr val="8B3588"/>
              </a:solidFill>
            </a:rPr>
            <a:t>компетентність</a:t>
          </a:r>
          <a:endParaRPr lang="ru-RU" sz="2400" b="1" kern="1200" dirty="0">
            <a:solidFill>
              <a:srgbClr val="8B3588"/>
            </a:solidFill>
          </a:endParaRPr>
        </a:p>
      </dsp:txBody>
      <dsp:txXfrm>
        <a:off x="5821018" y="1702831"/>
        <a:ext cx="2509762" cy="19235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5185E-1E87-4FF1-B822-DED77F5BB870}">
      <dsp:nvSpPr>
        <dsp:cNvPr id="0" name=""/>
        <dsp:cNvSpPr/>
      </dsp:nvSpPr>
      <dsp:spPr>
        <a:xfrm>
          <a:off x="0" y="34719"/>
          <a:ext cx="60960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Ціннісномотиваційний</a:t>
          </a:r>
          <a:endParaRPr lang="ru-RU" sz="2800" b="1" kern="1200" dirty="0"/>
        </a:p>
      </dsp:txBody>
      <dsp:txXfrm>
        <a:off x="34726" y="69445"/>
        <a:ext cx="6026548" cy="641908"/>
      </dsp:txXfrm>
    </dsp:sp>
    <dsp:sp modelId="{6FB021CD-092F-4742-BF75-845AC9CA9639}">
      <dsp:nvSpPr>
        <dsp:cNvPr id="0" name=""/>
        <dsp:cNvSpPr/>
      </dsp:nvSpPr>
      <dsp:spPr>
        <a:xfrm>
          <a:off x="0" y="855519"/>
          <a:ext cx="60960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Когнітивний</a:t>
          </a:r>
          <a:endParaRPr lang="ru-RU" sz="2800" b="1" kern="1200" dirty="0"/>
        </a:p>
      </dsp:txBody>
      <dsp:txXfrm>
        <a:off x="34726" y="890245"/>
        <a:ext cx="6026548" cy="641908"/>
      </dsp:txXfrm>
    </dsp:sp>
    <dsp:sp modelId="{CFEDA5DC-802D-4CF0-94D1-3F7B58796727}">
      <dsp:nvSpPr>
        <dsp:cNvPr id="0" name=""/>
        <dsp:cNvSpPr/>
      </dsp:nvSpPr>
      <dsp:spPr>
        <a:xfrm>
          <a:off x="0" y="1676319"/>
          <a:ext cx="60960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Операційно-діяльнісний</a:t>
          </a:r>
          <a:endParaRPr lang="ru-RU" sz="2800" b="1" kern="1200" dirty="0"/>
        </a:p>
      </dsp:txBody>
      <dsp:txXfrm>
        <a:off x="34726" y="1711045"/>
        <a:ext cx="6026548" cy="641908"/>
      </dsp:txXfrm>
    </dsp:sp>
    <dsp:sp modelId="{148B2469-613C-41A1-88AE-D63A94F07BBF}">
      <dsp:nvSpPr>
        <dsp:cNvPr id="0" name=""/>
        <dsp:cNvSpPr/>
      </dsp:nvSpPr>
      <dsp:spPr>
        <a:xfrm>
          <a:off x="0" y="2497120"/>
          <a:ext cx="60960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Т</a:t>
          </a:r>
          <a:r>
            <a:rPr lang="ru-RU" sz="2800" b="1" kern="1200" dirty="0" err="1" smtClean="0"/>
            <a:t>ворчий</a:t>
          </a:r>
          <a:endParaRPr lang="ru-RU" sz="2800" b="1" kern="1200" dirty="0"/>
        </a:p>
      </dsp:txBody>
      <dsp:txXfrm>
        <a:off x="34726" y="2531846"/>
        <a:ext cx="6026548" cy="641908"/>
      </dsp:txXfrm>
    </dsp:sp>
    <dsp:sp modelId="{5F237D2F-1E8F-476F-B9BD-BEAD176AB74F}">
      <dsp:nvSpPr>
        <dsp:cNvPr id="0" name=""/>
        <dsp:cNvSpPr/>
      </dsp:nvSpPr>
      <dsp:spPr>
        <a:xfrm>
          <a:off x="0" y="3317920"/>
          <a:ext cx="60960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Рефлексивн</a:t>
          </a:r>
          <a:r>
            <a:rPr lang="uk-UA" sz="2800" b="1" kern="1200" dirty="0" err="1" smtClean="0"/>
            <a:t>ий</a:t>
          </a:r>
          <a:endParaRPr lang="ru-RU" sz="2800" b="1" kern="1200" dirty="0"/>
        </a:p>
      </dsp:txBody>
      <dsp:txXfrm>
        <a:off x="34726" y="3352646"/>
        <a:ext cx="6026548" cy="6419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BE0C6-DA5E-4D71-96C1-08818088959E}">
      <dsp:nvSpPr>
        <dsp:cNvPr id="0" name=""/>
        <dsp:cNvSpPr/>
      </dsp:nvSpPr>
      <dsp:spPr>
        <a:xfrm rot="10800000">
          <a:off x="1593092" y="2756"/>
          <a:ext cx="5560514" cy="7700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6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творча самостійність</a:t>
          </a:r>
          <a:endParaRPr lang="ru-RU" sz="1800" kern="1200" dirty="0"/>
        </a:p>
      </dsp:txBody>
      <dsp:txXfrm rot="10800000">
        <a:off x="1785603" y="2756"/>
        <a:ext cx="5368003" cy="770045"/>
      </dsp:txXfrm>
    </dsp:sp>
    <dsp:sp modelId="{98C45357-486C-41CB-8083-D4D20BDE181A}">
      <dsp:nvSpPr>
        <dsp:cNvPr id="0" name=""/>
        <dsp:cNvSpPr/>
      </dsp:nvSpPr>
      <dsp:spPr>
        <a:xfrm>
          <a:off x="1208069" y="2756"/>
          <a:ext cx="770045" cy="7700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7BB0F-D572-482B-8C3D-BD5B5FF6A4D7}">
      <dsp:nvSpPr>
        <dsp:cNvPr id="0" name=""/>
        <dsp:cNvSpPr/>
      </dsp:nvSpPr>
      <dsp:spPr>
        <a:xfrm rot="10800000">
          <a:off x="1593092" y="1002666"/>
          <a:ext cx="5560514" cy="7700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6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високий рівень самоорганізації</a:t>
          </a:r>
          <a:endParaRPr lang="ru-RU" sz="1800" kern="1200" dirty="0"/>
        </a:p>
      </dsp:txBody>
      <dsp:txXfrm rot="10800000">
        <a:off x="1785603" y="1002666"/>
        <a:ext cx="5368003" cy="770045"/>
      </dsp:txXfrm>
    </dsp:sp>
    <dsp:sp modelId="{2DF02D15-ABAB-417D-BEC2-062D68424674}">
      <dsp:nvSpPr>
        <dsp:cNvPr id="0" name=""/>
        <dsp:cNvSpPr/>
      </dsp:nvSpPr>
      <dsp:spPr>
        <a:xfrm>
          <a:off x="1208069" y="1002666"/>
          <a:ext cx="770045" cy="7700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BC823-E8C0-4598-8DB4-85D097CA9AA1}">
      <dsp:nvSpPr>
        <dsp:cNvPr id="0" name=""/>
        <dsp:cNvSpPr/>
      </dsp:nvSpPr>
      <dsp:spPr>
        <a:xfrm rot="10800000">
          <a:off x="1593092" y="2002577"/>
          <a:ext cx="5560514" cy="7700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6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працелюбність і старанність </a:t>
          </a:r>
          <a:endParaRPr lang="ru-RU" sz="1800" kern="1200" dirty="0"/>
        </a:p>
      </dsp:txBody>
      <dsp:txXfrm rot="10800000">
        <a:off x="1785603" y="2002577"/>
        <a:ext cx="5368003" cy="770045"/>
      </dsp:txXfrm>
    </dsp:sp>
    <dsp:sp modelId="{4F70D231-2E28-48DB-8D82-F7589DE2BBFB}">
      <dsp:nvSpPr>
        <dsp:cNvPr id="0" name=""/>
        <dsp:cNvSpPr/>
      </dsp:nvSpPr>
      <dsp:spPr>
        <a:xfrm>
          <a:off x="1208069" y="2002577"/>
          <a:ext cx="770045" cy="7700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89FB8-5D76-4909-A59C-CF68D1914068}">
      <dsp:nvSpPr>
        <dsp:cNvPr id="0" name=""/>
        <dsp:cNvSpPr/>
      </dsp:nvSpPr>
      <dsp:spPr>
        <a:xfrm rot="10800000">
          <a:off x="1593092" y="3002487"/>
          <a:ext cx="5560514" cy="7700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6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ц</a:t>
          </a:r>
          <a:r>
            <a:rPr lang="ru-RU" sz="1800" kern="1200" dirty="0" err="1" smtClean="0"/>
            <a:t>ілеспрямованість</a:t>
          </a:r>
          <a:r>
            <a:rPr lang="ru-RU" sz="1800" kern="1200" dirty="0" smtClean="0"/>
            <a:t> у </a:t>
          </a:r>
          <a:r>
            <a:rPr lang="ru-RU" sz="1800" kern="1200" dirty="0" err="1" smtClean="0"/>
            <a:t>досягненні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своєї</a:t>
          </a:r>
          <a:r>
            <a:rPr lang="ru-RU" sz="1800" kern="1200" dirty="0" smtClean="0"/>
            <a:t> мети</a:t>
          </a:r>
          <a:endParaRPr lang="ru-RU" sz="1800" kern="1200" dirty="0"/>
        </a:p>
      </dsp:txBody>
      <dsp:txXfrm rot="10800000">
        <a:off x="1785603" y="3002487"/>
        <a:ext cx="5368003" cy="770045"/>
      </dsp:txXfrm>
    </dsp:sp>
    <dsp:sp modelId="{581589FD-446F-4EA4-BA82-8AD3DC55FC79}">
      <dsp:nvSpPr>
        <dsp:cNvPr id="0" name=""/>
        <dsp:cNvSpPr/>
      </dsp:nvSpPr>
      <dsp:spPr>
        <a:xfrm>
          <a:off x="1208069" y="3002487"/>
          <a:ext cx="770045" cy="7700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BD9A2-A826-4D9D-8861-18F09F394D77}">
      <dsp:nvSpPr>
        <dsp:cNvPr id="0" name=""/>
        <dsp:cNvSpPr/>
      </dsp:nvSpPr>
      <dsp:spPr>
        <a:xfrm rot="10800000">
          <a:off x="1593092" y="4002397"/>
          <a:ext cx="5560514" cy="7700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6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</a:t>
          </a:r>
          <a:r>
            <a:rPr lang="ru-RU" sz="1800" kern="1200" dirty="0" err="1" smtClean="0"/>
            <a:t>отреба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самовихованні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формуванні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досвіду</a:t>
          </a:r>
          <a:r>
            <a:rPr lang="ru-RU" sz="1800" kern="1200" dirty="0" smtClean="0"/>
            <a:t> духовного і </a:t>
          </a:r>
          <a:r>
            <a:rPr lang="ru-RU" sz="1800" kern="1200" dirty="0" err="1" smtClean="0"/>
            <a:t>професійного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самовдосконалення</a:t>
          </a:r>
          <a:endParaRPr lang="ru-RU" sz="1800" kern="1200" dirty="0"/>
        </a:p>
      </dsp:txBody>
      <dsp:txXfrm rot="10800000">
        <a:off x="1785603" y="4002397"/>
        <a:ext cx="5368003" cy="770045"/>
      </dsp:txXfrm>
    </dsp:sp>
    <dsp:sp modelId="{C7DE2E79-D82D-4C7D-B21F-5C9FAEB413AF}">
      <dsp:nvSpPr>
        <dsp:cNvPr id="0" name=""/>
        <dsp:cNvSpPr/>
      </dsp:nvSpPr>
      <dsp:spPr>
        <a:xfrm>
          <a:off x="1208069" y="4002397"/>
          <a:ext cx="770045" cy="7700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C2CB5-FCF9-4931-9A4C-97BF2ED366FA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1070F-4B9A-4959-8ACC-815DB7169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3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070F-4B9A-4959-8ACC-815DB7169E8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9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A8A3-0530-4010-B70D-FA12AF8A37C6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12C8150A-0200-4240-8799-48938E36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4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A8A3-0530-4010-B70D-FA12AF8A37C6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50A-0200-4240-8799-48938E36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6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A8A3-0530-4010-B70D-FA12AF8A37C6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50A-0200-4240-8799-48938E36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6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A8A3-0530-4010-B70D-FA12AF8A37C6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50A-0200-4240-8799-48938E36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95A8A3-0530-4010-B70D-FA12AF8A37C6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12C8150A-0200-4240-8799-48938E36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9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A8A3-0530-4010-B70D-FA12AF8A37C6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50A-0200-4240-8799-48938E36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186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A8A3-0530-4010-B70D-FA12AF8A37C6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50A-0200-4240-8799-48938E36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3837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95A8A3-0530-4010-B70D-FA12AF8A37C6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50A-0200-4240-8799-48938E36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3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A8A3-0530-4010-B70D-FA12AF8A37C6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50A-0200-4240-8799-48938E36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8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A8A3-0530-4010-B70D-FA12AF8A37C6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50A-0200-4240-8799-48938E36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7006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A8A3-0530-4010-B70D-FA12AF8A37C6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50A-0200-4240-8799-48938E36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6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95A8A3-0530-4010-B70D-FA12AF8A37C6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2C8150A-0200-4240-8799-48938E36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6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339590" y="1068135"/>
            <a:ext cx="6575679" cy="352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400" b="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cap="none" dirty="0" smtClean="0"/>
              <a:t>Методична культура:</a:t>
            </a:r>
            <a:br>
              <a:rPr lang="uk-UA" sz="4000" b="1" cap="none" dirty="0" smtClean="0"/>
            </a:br>
            <a:r>
              <a:rPr lang="uk-UA" sz="4000" b="1" cap="none" dirty="0" smtClean="0"/>
              <a:t>від людини освіченої – до людини культури</a:t>
            </a:r>
            <a:endParaRPr lang="ru-RU" sz="4000" b="1" cap="none" dirty="0"/>
          </a:p>
        </p:txBody>
      </p:sp>
      <p:sp>
        <p:nvSpPr>
          <p:cNvPr id="3" name="Текст 7"/>
          <p:cNvSpPr txBox="1">
            <a:spLocks/>
          </p:cNvSpPr>
          <p:nvPr/>
        </p:nvSpPr>
        <p:spPr>
          <a:xfrm>
            <a:off x="1738630" y="5309342"/>
            <a:ext cx="678942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b="1" dirty="0" smtClean="0">
                <a:solidFill>
                  <a:srgbClr val="8B3588"/>
                </a:solidFill>
              </a:rPr>
              <a:t>Соколенко Т.М.</a:t>
            </a:r>
          </a:p>
          <a:p>
            <a:pPr algn="r"/>
            <a:r>
              <a:rPr lang="uk-UA" dirty="0" smtClean="0">
                <a:solidFill>
                  <a:srgbClr val="8B3588"/>
                </a:solidFill>
              </a:rPr>
              <a:t>кандидат педагогічних наук,</a:t>
            </a:r>
          </a:p>
          <a:p>
            <a:pPr algn="r"/>
            <a:r>
              <a:rPr lang="uk-UA" dirty="0" smtClean="0">
                <a:solidFill>
                  <a:srgbClr val="8B3588"/>
                </a:solidFill>
              </a:rPr>
              <a:t>завідувач методичного відділу ДонОПДЮТ</a:t>
            </a:r>
            <a:endParaRPr lang="ru-RU" dirty="0">
              <a:solidFill>
                <a:srgbClr val="8B358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8" y="434055"/>
            <a:ext cx="9129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8B3588"/>
                </a:solidFill>
              </a:rPr>
              <a:t>Донецький обласний палац дитячої та юнацької творчості</a:t>
            </a:r>
            <a:endParaRPr lang="ru-RU" sz="2200" b="1" dirty="0">
              <a:solidFill>
                <a:srgbClr val="8B35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797" y="114296"/>
            <a:ext cx="7883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/>
              <a:t>Основні</a:t>
            </a:r>
            <a:r>
              <a:rPr lang="ru-RU" sz="3200" b="1" dirty="0"/>
              <a:t> </a:t>
            </a:r>
            <a:r>
              <a:rPr lang="ru-RU" sz="3200" b="1" dirty="0" err="1"/>
              <a:t>складові</a:t>
            </a:r>
            <a:r>
              <a:rPr lang="ru-RU" sz="3200" b="1" dirty="0"/>
              <a:t> </a:t>
            </a:r>
            <a:r>
              <a:rPr lang="ru-RU" sz="3200" b="1" dirty="0" err="1"/>
              <a:t>методичної</a:t>
            </a:r>
            <a:r>
              <a:rPr lang="ru-RU" sz="3200" b="1" dirty="0"/>
              <a:t> </a:t>
            </a:r>
            <a:r>
              <a:rPr lang="ru-RU" sz="3200" b="1" dirty="0" err="1"/>
              <a:t>культури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6135" y="926809"/>
            <a:ext cx="8546403" cy="529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8B3588"/>
              </a:buClr>
              <a:buFont typeface="Symbol" panose="05050102010706020507" pitchFamily="18" charset="2"/>
              <a:buChar char=""/>
            </a:pP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знання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методики </a:t>
            </a:r>
            <a:r>
              <a:rPr lang="uk-UA" sz="2200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проведення гурткового заняття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8B3588"/>
              </a:buClr>
              <a:buFont typeface="Symbol" panose="05050102010706020507" pitchFamily="18" charset="2"/>
              <a:buChar char=""/>
            </a:pP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правильне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складання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тематичного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і поурочного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планування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8B3588"/>
              </a:buClr>
              <a:buFont typeface="Symbol" panose="05050102010706020507" pitchFamily="18" charset="2"/>
              <a:buChar char=""/>
            </a:pP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озброєння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ea typeface="Calibri" panose="020F0502020204030204" pitchFamily="34" charset="0"/>
                <a:cs typeface="Times New Roman" panose="02020603050405020304" pitchFamily="18" charset="0"/>
              </a:rPr>
              <a:t>вихованців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системою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знань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умінь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навичок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8B3588"/>
              </a:buClr>
              <a:buFont typeface="Symbol" panose="05050102010706020507" pitchFamily="18" charset="2"/>
              <a:buChar char=""/>
            </a:pP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знання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класифікації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основних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форм,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видів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методів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високомайстерне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8B3588"/>
              </a:buClr>
              <a:buFont typeface="Symbol" panose="05050102010706020507" pitchFamily="18" charset="2"/>
              <a:buChar char=""/>
            </a:pP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 д</a:t>
            </a:r>
            <a:r>
              <a:rPr lang="uk-UA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ітей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пізнавального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інтересу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здібностей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волі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емоцій,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пам'яті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уваги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уяви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сприйняття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8B3588"/>
              </a:buClr>
              <a:buFont typeface="Symbol" panose="05050102010706020507" pitchFamily="18" charset="2"/>
              <a:buChar char=""/>
            </a:pP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здійснення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педагогічної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осві</a:t>
            </a:r>
            <a:r>
              <a:rPr lang="uk-UA" sz="2200" dirty="0"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uk-UA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досвіду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8B3588"/>
              </a:buClr>
              <a:buFont typeface="Symbol" panose="05050102010706020507" pitchFamily="18" charset="2"/>
              <a:buChar char=""/>
            </a:pP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володіння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педагогічним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тактом; </a:t>
            </a: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8B3588"/>
              </a:buClr>
              <a:buFont typeface="Symbol" panose="05050102010706020507" pitchFamily="18" charset="2"/>
              <a:buChar char=""/>
            </a:pP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навичок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раціональної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освітньої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8B3588"/>
              </a:buClr>
              <a:buFont typeface="Symbol" panose="05050102010706020507" pitchFamily="18" charset="2"/>
              <a:buChar char=""/>
            </a:pPr>
            <a:r>
              <a:rPr lang="uk-UA" sz="2200" dirty="0" smtClean="0">
                <a:ea typeface="Calibri" panose="020F0502020204030204" pitchFamily="34" charset="0"/>
              </a:rPr>
              <a:t>об'єктивність </a:t>
            </a:r>
            <a:r>
              <a:rPr lang="uk-UA" sz="2200" dirty="0">
                <a:ea typeface="Calibri" panose="020F0502020204030204" pitchFamily="34" charset="0"/>
              </a:rPr>
              <a:t>в оцінці знань, умінь і навичок учнів</a:t>
            </a:r>
            <a:endParaRPr lang="ru-RU" sz="2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550" y="714368"/>
            <a:ext cx="72151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802" y="343908"/>
            <a:ext cx="694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К</a:t>
            </a:r>
            <a:r>
              <a:rPr lang="ru-RU" sz="3200" b="1" dirty="0" err="1"/>
              <a:t>омпонент</a:t>
            </a:r>
            <a:r>
              <a:rPr lang="uk-UA" sz="3200" b="1" dirty="0"/>
              <a:t>и</a:t>
            </a:r>
            <a:r>
              <a:rPr lang="ru-RU" sz="3200" b="1" dirty="0"/>
              <a:t> </a:t>
            </a:r>
            <a:r>
              <a:rPr lang="ru-RU" sz="3200" b="1" dirty="0" err="1"/>
              <a:t>методичної</a:t>
            </a:r>
            <a:r>
              <a:rPr lang="ru-RU" sz="3200" b="1" dirty="0"/>
              <a:t> </a:t>
            </a:r>
            <a:r>
              <a:rPr lang="ru-RU" sz="3200" b="1" dirty="0" err="1"/>
              <a:t>культури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15" y="1265415"/>
            <a:ext cx="714380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900"/>
              </a:spcAft>
              <a:buClr>
                <a:srgbClr val="8B3588"/>
              </a:buClr>
              <a:buFont typeface="Arial" panose="020B0604020202020204" pitchFamily="34" charset="0"/>
              <a:buChar char="•"/>
            </a:pPr>
            <a:r>
              <a:rPr lang="ru-RU" sz="2600" dirty="0" err="1"/>
              <a:t>науковий</a:t>
            </a:r>
            <a:r>
              <a:rPr lang="ru-RU" sz="2600" dirty="0"/>
              <a:t> </a:t>
            </a:r>
            <a:r>
              <a:rPr lang="ru-RU" sz="2600" dirty="0" err="1"/>
              <a:t>світогляд</a:t>
            </a:r>
            <a:r>
              <a:rPr lang="uk-UA" sz="2600" dirty="0"/>
              <a:t>;</a:t>
            </a:r>
            <a:endParaRPr lang="ru-RU" sz="2600" dirty="0"/>
          </a:p>
          <a:p>
            <a:pPr marL="342900" lvl="0" indent="-342900">
              <a:spcAft>
                <a:spcPts val="900"/>
              </a:spcAft>
              <a:buClr>
                <a:srgbClr val="8B3588"/>
              </a:buClr>
              <a:buFont typeface="Arial" panose="020B0604020202020204" pitchFamily="34" charset="0"/>
              <a:buChar char="•"/>
            </a:pPr>
            <a:r>
              <a:rPr lang="ru-RU" sz="2600" dirty="0" err="1"/>
              <a:t>загальнонаукова</a:t>
            </a:r>
            <a:r>
              <a:rPr lang="ru-RU" sz="2600" dirty="0"/>
              <a:t> і </a:t>
            </a:r>
            <a:r>
              <a:rPr lang="ru-RU" sz="2600" dirty="0" err="1"/>
              <a:t>фахова</a:t>
            </a:r>
            <a:r>
              <a:rPr lang="ru-RU" sz="2600" dirty="0"/>
              <a:t> </a:t>
            </a:r>
            <a:r>
              <a:rPr lang="ru-RU" sz="2600" dirty="0" err="1"/>
              <a:t>ерудиція</a:t>
            </a:r>
            <a:r>
              <a:rPr lang="uk-UA" sz="2600" dirty="0"/>
              <a:t>;</a:t>
            </a:r>
            <a:endParaRPr lang="ru-RU" sz="2600" dirty="0"/>
          </a:p>
          <a:p>
            <a:pPr marL="342900" lvl="0" indent="-342900">
              <a:spcAft>
                <a:spcPts val="900"/>
              </a:spcAft>
              <a:buClr>
                <a:srgbClr val="8B3588"/>
              </a:buClr>
              <a:buFont typeface="Arial" panose="020B0604020202020204" pitchFamily="34" charset="0"/>
              <a:buChar char="•"/>
            </a:pPr>
            <a:r>
              <a:rPr lang="ru-RU" sz="2600" dirty="0" err="1"/>
              <a:t>знання</a:t>
            </a:r>
            <a:r>
              <a:rPr lang="ru-RU" sz="2600" dirty="0"/>
              <a:t> з методик </a:t>
            </a:r>
            <a:r>
              <a:rPr lang="ru-RU" sz="2600" dirty="0" err="1"/>
              <a:t>викладання</a:t>
            </a:r>
            <a:r>
              <a:rPr lang="ru-RU" sz="2600" dirty="0"/>
              <a:t> </a:t>
            </a:r>
            <a:r>
              <a:rPr lang="ru-RU" sz="2600" dirty="0" err="1"/>
              <a:t>предметів</a:t>
            </a:r>
            <a:r>
              <a:rPr lang="uk-UA" sz="2600" dirty="0"/>
              <a:t>;</a:t>
            </a:r>
            <a:endParaRPr lang="ru-RU" sz="2600" dirty="0"/>
          </a:p>
          <a:p>
            <a:pPr marL="342900" lvl="0" indent="-342900">
              <a:spcAft>
                <a:spcPts val="900"/>
              </a:spcAft>
              <a:buClr>
                <a:srgbClr val="8B3588"/>
              </a:buClr>
              <a:buFont typeface="Arial" panose="020B0604020202020204" pitchFamily="34" charset="0"/>
              <a:buChar char="•"/>
            </a:pPr>
            <a:r>
              <a:rPr lang="ru-RU" sz="2600" dirty="0" err="1"/>
              <a:t>творче</a:t>
            </a:r>
            <a:r>
              <a:rPr lang="ru-RU" sz="2600" dirty="0"/>
              <a:t> </a:t>
            </a:r>
            <a:r>
              <a:rPr lang="ru-RU" sz="2600" dirty="0" err="1"/>
              <a:t>мислення</a:t>
            </a:r>
            <a:r>
              <a:rPr lang="uk-UA" sz="2600" dirty="0"/>
              <a:t>;</a:t>
            </a:r>
            <a:endParaRPr lang="ru-RU" sz="2600" dirty="0"/>
          </a:p>
          <a:p>
            <a:pPr marL="342900" lvl="0" indent="-342900">
              <a:spcAft>
                <a:spcPts val="900"/>
              </a:spcAft>
              <a:buClr>
                <a:srgbClr val="8B3588"/>
              </a:buClr>
              <a:buFont typeface="Arial" panose="020B0604020202020204" pitchFamily="34" charset="0"/>
              <a:buChar char="•"/>
            </a:pPr>
            <a:r>
              <a:rPr lang="ru-RU" sz="2600" dirty="0" err="1"/>
              <a:t>конструктивні</a:t>
            </a:r>
            <a:r>
              <a:rPr lang="ru-RU" sz="2600" dirty="0"/>
              <a:t> </a:t>
            </a:r>
            <a:r>
              <a:rPr lang="ru-RU" sz="2600" dirty="0" err="1"/>
              <a:t>здібності</a:t>
            </a:r>
            <a:r>
              <a:rPr lang="ru-RU" sz="2600" dirty="0"/>
              <a:t> та </a:t>
            </a:r>
            <a:r>
              <a:rPr lang="ru-RU" sz="2600" dirty="0" err="1"/>
              <a:t>інтелектуальна</a:t>
            </a:r>
            <a:r>
              <a:rPr lang="ru-RU" sz="2600" dirty="0"/>
              <a:t> </a:t>
            </a:r>
            <a:r>
              <a:rPr lang="ru-RU" sz="2600" dirty="0" err="1"/>
              <a:t>діяльність</a:t>
            </a:r>
            <a:r>
              <a:rPr lang="uk-UA" sz="2600" dirty="0"/>
              <a:t>;</a:t>
            </a:r>
            <a:endParaRPr lang="ru-RU" sz="2600" dirty="0"/>
          </a:p>
          <a:p>
            <a:pPr marL="342900" lvl="0" indent="-342900">
              <a:spcAft>
                <a:spcPts val="900"/>
              </a:spcAft>
              <a:buClr>
                <a:srgbClr val="8B3588"/>
              </a:buClr>
              <a:buFont typeface="Arial" panose="020B0604020202020204" pitchFamily="34" charset="0"/>
              <a:buChar char="•"/>
            </a:pPr>
            <a:r>
              <a:rPr lang="ru-RU" sz="2600" dirty="0" err="1"/>
              <a:t>критичність</a:t>
            </a:r>
            <a:r>
              <a:rPr lang="ru-RU" sz="2600" dirty="0"/>
              <a:t> </a:t>
            </a:r>
            <a:r>
              <a:rPr lang="ru-RU" sz="2600" dirty="0" err="1"/>
              <a:t>мислення</a:t>
            </a:r>
            <a:r>
              <a:rPr lang="uk-UA" sz="2600" dirty="0"/>
              <a:t>;</a:t>
            </a:r>
            <a:endParaRPr lang="ru-RU" sz="2600" dirty="0"/>
          </a:p>
          <a:p>
            <a:pPr marL="342900" indent="-342900">
              <a:spcAft>
                <a:spcPts val="900"/>
              </a:spcAft>
              <a:buClr>
                <a:srgbClr val="8B3588"/>
              </a:buClr>
              <a:buFont typeface="Arial" panose="020B0604020202020204" pitchFamily="34" charset="0"/>
              <a:buChar char="•"/>
            </a:pPr>
            <a:r>
              <a:rPr lang="ru-RU" sz="2600" dirty="0"/>
              <a:t>потреба до </a:t>
            </a:r>
            <a:r>
              <a:rPr lang="ru-RU" sz="2600" dirty="0" err="1"/>
              <a:t>самовдосконалення</a:t>
            </a:r>
            <a:r>
              <a:rPr lang="uk-UA" sz="2600" dirty="0"/>
              <a:t>.</a:t>
            </a:r>
            <a:endParaRPr lang="ru-RU" sz="2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6390">
            <a:off x="5756693" y="818706"/>
            <a:ext cx="3301587" cy="33015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0328">
            <a:off x="655657" y="4811225"/>
            <a:ext cx="2118114" cy="21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5631" y="261484"/>
            <a:ext cx="66870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/>
              <a:t>К</a:t>
            </a:r>
            <a:r>
              <a:rPr lang="ru-RU" sz="3200" b="1" dirty="0" err="1"/>
              <a:t>омпетентнісн</a:t>
            </a:r>
            <a:r>
              <a:rPr lang="uk-UA" sz="3200" b="1" dirty="0"/>
              <a:t>і</a:t>
            </a:r>
            <a:r>
              <a:rPr lang="ru-RU" sz="3200" b="1" dirty="0"/>
              <a:t> </a:t>
            </a:r>
            <a:r>
              <a:rPr lang="ru-RU" sz="3200" b="1" dirty="0" err="1"/>
              <a:t>компонен</a:t>
            </a:r>
            <a:r>
              <a:rPr lang="uk-UA" sz="3200" b="1" dirty="0" smtClean="0"/>
              <a:t>ти</a:t>
            </a:r>
          </a:p>
          <a:p>
            <a:pPr algn="ctr"/>
            <a:r>
              <a:rPr lang="uk-UA" sz="3200" b="1" dirty="0" smtClean="0"/>
              <a:t>у </a:t>
            </a:r>
            <a:r>
              <a:rPr lang="uk-UA" sz="3200" b="1" dirty="0"/>
              <a:t>структурі методичної культури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3328042"/>
              </p:ext>
            </p:extLst>
          </p:nvPr>
        </p:nvGraphicFramePr>
        <p:xfrm>
          <a:off x="1531143" y="17684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95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C5185E-1E87-4FF1-B822-DED77F5BB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graphicEl>
                                              <a:dgm id="{00C5185E-1E87-4FF1-B822-DED77F5BB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graphicEl>
                                              <a:dgm id="{00C5185E-1E87-4FF1-B822-DED77F5BB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B021CD-092F-4742-BF75-845AC9CA9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graphicEl>
                                              <a:dgm id="{6FB021CD-092F-4742-BF75-845AC9CA9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graphicEl>
                                              <a:dgm id="{6FB021CD-092F-4742-BF75-845AC9CA9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EDA5DC-802D-4CF0-94D1-3F7B58796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>
                                            <p:graphicEl>
                                              <a:dgm id="{CFEDA5DC-802D-4CF0-94D1-3F7B58796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>
                                            <p:graphicEl>
                                              <a:dgm id="{CFEDA5DC-802D-4CF0-94D1-3F7B58796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8B2469-613C-41A1-88AE-D63A94F07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>
                                            <p:graphicEl>
                                              <a:dgm id="{148B2469-613C-41A1-88AE-D63A94F07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>
                                            <p:graphicEl>
                                              <a:dgm id="{148B2469-613C-41A1-88AE-D63A94F07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237D2F-1E8F-476F-B9BD-BEAD176AB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graphicEl>
                                              <a:dgm id="{5F237D2F-1E8F-476F-B9BD-BEAD176AB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>
                                            <p:graphicEl>
                                              <a:dgm id="{5F237D2F-1E8F-476F-B9BD-BEAD176AB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611" y="90029"/>
            <a:ext cx="7913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/>
              <a:t>Риси</a:t>
            </a:r>
            <a:r>
              <a:rPr lang="uk-UA" sz="3200" b="1" dirty="0"/>
              <a:t>,</a:t>
            </a:r>
            <a:r>
              <a:rPr lang="ru-RU" sz="3200" b="1" dirty="0"/>
              <a:t> </a:t>
            </a:r>
            <a:r>
              <a:rPr lang="ru-RU" sz="3200" b="1" dirty="0" err="1"/>
              <a:t>властиві</a:t>
            </a:r>
            <a:r>
              <a:rPr lang="ru-RU" sz="3200" b="1" dirty="0"/>
              <a:t> </a:t>
            </a:r>
            <a:r>
              <a:rPr lang="ru-RU" sz="3200" b="1" dirty="0" smtClean="0"/>
              <a:t>педагогу</a:t>
            </a:r>
          </a:p>
          <a:p>
            <a:pPr algn="ctr"/>
            <a:r>
              <a:rPr lang="ru-RU" sz="3200" b="1" dirty="0" smtClean="0"/>
              <a:t>з </a:t>
            </a:r>
            <a:r>
              <a:rPr lang="ru-RU" sz="3200" b="1" dirty="0" err="1"/>
              <a:t>високим</a:t>
            </a:r>
            <a:r>
              <a:rPr lang="ru-RU" sz="3200" b="1" dirty="0"/>
              <a:t> </a:t>
            </a:r>
            <a:r>
              <a:rPr lang="ru-RU" sz="3200" b="1" dirty="0" err="1"/>
              <a:t>рівнем</a:t>
            </a:r>
            <a:r>
              <a:rPr lang="ru-RU" sz="3200" b="1" dirty="0"/>
              <a:t> </a:t>
            </a:r>
            <a:r>
              <a:rPr lang="ru-RU" sz="3200" b="1" dirty="0" err="1"/>
              <a:t>методичної</a:t>
            </a:r>
            <a:r>
              <a:rPr lang="ru-RU" sz="3200" b="1" dirty="0"/>
              <a:t> </a:t>
            </a:r>
            <a:r>
              <a:rPr lang="ru-RU" sz="3200" b="1" dirty="0" err="1"/>
              <a:t>культури</a:t>
            </a:r>
            <a:endParaRPr lang="ru-RU" sz="32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46954123"/>
              </p:ext>
            </p:extLst>
          </p:nvPr>
        </p:nvGraphicFramePr>
        <p:xfrm>
          <a:off x="-141601" y="1368425"/>
          <a:ext cx="8361676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581400"/>
            <a:ext cx="25622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C45357-486C-41CB-8083-D4D20BDE1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>
                                            <p:graphicEl>
                                              <a:dgm id="{98C45357-486C-41CB-8083-D4D20BDE1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>
                                            <p:graphicEl>
                                              <a:dgm id="{98C45357-486C-41CB-8083-D4D20BDE1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8BE0C6-DA5E-4D71-96C1-088180889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graphicEl>
                                              <a:dgm id="{258BE0C6-DA5E-4D71-96C1-088180889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graphicEl>
                                              <a:dgm id="{258BE0C6-DA5E-4D71-96C1-088180889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F02D15-ABAB-417D-BEC2-062D68424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7">
                                            <p:graphicEl>
                                              <a:dgm id="{2DF02D15-ABAB-417D-BEC2-062D68424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>
                                            <p:graphicEl>
                                              <a:dgm id="{2DF02D15-ABAB-417D-BEC2-062D68424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67BB0F-D572-482B-8C3D-BD5B5FF6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>
                                            <p:graphicEl>
                                              <a:dgm id="{7267BB0F-D572-482B-8C3D-BD5B5FF6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>
                                            <p:graphicEl>
                                              <a:dgm id="{7267BB0F-D572-482B-8C3D-BD5B5FF6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70D231-2E28-48DB-8D82-F7589DE2B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>
                                            <p:graphicEl>
                                              <a:dgm id="{4F70D231-2E28-48DB-8D82-F7589DE2B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>
                                            <p:graphicEl>
                                              <a:dgm id="{4F70D231-2E28-48DB-8D82-F7589DE2B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FBC823-E8C0-4598-8DB4-85D097CA9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">
                                            <p:graphicEl>
                                              <a:dgm id="{47FBC823-E8C0-4598-8DB4-85D097CA9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">
                                            <p:graphicEl>
                                              <a:dgm id="{47FBC823-E8C0-4598-8DB4-85D097CA9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1589FD-446F-4EA4-BA82-8AD3DC55F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7">
                                            <p:graphicEl>
                                              <a:dgm id="{581589FD-446F-4EA4-BA82-8AD3DC55F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7">
                                            <p:graphicEl>
                                              <a:dgm id="{581589FD-446F-4EA4-BA82-8AD3DC55F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A89FB8-5D76-4909-A59C-CF68D1914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>
                                            <p:graphicEl>
                                              <a:dgm id="{4DA89FB8-5D76-4909-A59C-CF68D1914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7">
                                            <p:graphicEl>
                                              <a:dgm id="{4DA89FB8-5D76-4909-A59C-CF68D1914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E2E79-D82D-4C7D-B21F-5C9FAEB41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7">
                                            <p:graphicEl>
                                              <a:dgm id="{C7DE2E79-D82D-4C7D-B21F-5C9FAEB41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7">
                                            <p:graphicEl>
                                              <a:dgm id="{C7DE2E79-D82D-4C7D-B21F-5C9FAEB41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8BD9A2-A826-4D9D-8861-18F09F394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>
                                            <p:graphicEl>
                                              <a:dgm id="{088BD9A2-A826-4D9D-8861-18F09F394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7">
                                            <p:graphicEl>
                                              <a:dgm id="{088BD9A2-A826-4D9D-8861-18F09F394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571500" y="1055435"/>
            <a:ext cx="7924800" cy="352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400" b="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cap="none" dirty="0" smtClean="0"/>
              <a:t>форма </a:t>
            </a:r>
            <a:r>
              <a:rPr lang="ru-RU" sz="3600" cap="none" dirty="0" err="1" smtClean="0"/>
              <a:t>його</a:t>
            </a:r>
            <a:r>
              <a:rPr lang="ru-RU" sz="3600" cap="none" dirty="0" smtClean="0"/>
              <a:t> </a:t>
            </a:r>
            <a:r>
              <a:rPr lang="ru-RU" sz="3600" cap="none" dirty="0" err="1" smtClean="0"/>
              <a:t>вищ</a:t>
            </a:r>
            <a:r>
              <a:rPr lang="uk-UA" sz="3600" cap="none" dirty="0" err="1" smtClean="0"/>
              <a:t>ої</a:t>
            </a:r>
            <a:r>
              <a:rPr lang="ru-RU" sz="3600" cap="none" dirty="0" smtClean="0"/>
              <a:t> </a:t>
            </a:r>
            <a:r>
              <a:rPr lang="ru-RU" sz="3600" cap="none" dirty="0" err="1" smtClean="0"/>
              <a:t>активності</a:t>
            </a:r>
            <a:r>
              <a:rPr lang="ru-RU" sz="3600" cap="none" dirty="0" smtClean="0"/>
              <a:t>,</a:t>
            </a:r>
          </a:p>
          <a:p>
            <a:pPr algn="ctr"/>
            <a:r>
              <a:rPr lang="ru-RU" sz="3600" cap="none" dirty="0" err="1" smtClean="0"/>
              <a:t>творча</a:t>
            </a:r>
            <a:r>
              <a:rPr lang="ru-RU" sz="3600" cap="none" dirty="0" smtClean="0"/>
              <a:t> </a:t>
            </a:r>
            <a:r>
              <a:rPr lang="ru-RU" sz="3600" cap="none" dirty="0" err="1" smtClean="0"/>
              <a:t>самостійність</a:t>
            </a:r>
            <a:r>
              <a:rPr lang="ru-RU" sz="3600" cap="none" dirty="0" smtClean="0"/>
              <a:t>,</a:t>
            </a:r>
          </a:p>
          <a:p>
            <a:pPr algn="ctr"/>
            <a:r>
              <a:rPr lang="ru-RU" sz="3600" cap="none" dirty="0" smtClean="0"/>
              <a:t>стимул і </a:t>
            </a:r>
            <a:r>
              <a:rPr lang="ru-RU" sz="3600" cap="none" dirty="0" err="1" smtClean="0"/>
              <a:t>умова</a:t>
            </a:r>
            <a:r>
              <a:rPr lang="ru-RU" sz="3600" cap="none" dirty="0" smtClean="0"/>
              <a:t> </a:t>
            </a:r>
            <a:r>
              <a:rPr lang="ru-RU" sz="3600" cap="none" dirty="0" err="1" smtClean="0"/>
              <a:t>вдосконалення</a:t>
            </a:r>
            <a:r>
              <a:rPr lang="ru-RU" sz="3600" cap="none" dirty="0" smtClean="0"/>
              <a:t> </a:t>
            </a:r>
            <a:r>
              <a:rPr lang="ru-RU" sz="3600" cap="none" dirty="0" err="1" smtClean="0"/>
              <a:t>освітнього</a:t>
            </a:r>
            <a:r>
              <a:rPr lang="ru-RU" sz="3600" cap="none" dirty="0" smtClean="0"/>
              <a:t> </a:t>
            </a:r>
            <a:r>
              <a:rPr lang="ru-RU" sz="3600" cap="none" dirty="0" err="1" smtClean="0"/>
              <a:t>процесу</a:t>
            </a:r>
            <a:r>
              <a:rPr lang="ru-RU" sz="3600" cap="none" dirty="0" smtClean="0"/>
              <a:t>, </a:t>
            </a:r>
          </a:p>
          <a:p>
            <a:pPr algn="ctr"/>
            <a:r>
              <a:rPr lang="ru-RU" sz="3600" cap="none" dirty="0" err="1" smtClean="0"/>
              <a:t>передумова</a:t>
            </a:r>
            <a:r>
              <a:rPr lang="ru-RU" sz="3600" cap="none" dirty="0" smtClean="0"/>
              <a:t> </a:t>
            </a:r>
            <a:r>
              <a:rPr lang="ru-RU" sz="3600" cap="none" dirty="0" err="1" smtClean="0"/>
              <a:t>виникнення</a:t>
            </a:r>
            <a:r>
              <a:rPr lang="ru-RU" sz="3600" cap="none" dirty="0" smtClean="0"/>
              <a:t> нових ідей</a:t>
            </a:r>
          </a:p>
          <a:p>
            <a:pPr algn="ctr"/>
            <a:r>
              <a:rPr lang="ru-RU" sz="3600" cap="none" dirty="0" smtClean="0"/>
              <a:t>у </a:t>
            </a:r>
            <a:r>
              <a:rPr lang="ru-RU" sz="3600" cap="none" dirty="0" err="1" smtClean="0"/>
              <a:t>педагогічній</a:t>
            </a:r>
            <a:r>
              <a:rPr lang="ru-RU" sz="3600" cap="none" dirty="0" smtClean="0"/>
              <a:t> </a:t>
            </a:r>
            <a:r>
              <a:rPr lang="ru-RU" sz="3600" cap="none" dirty="0" err="1" smtClean="0"/>
              <a:t>науці</a:t>
            </a:r>
            <a:r>
              <a:rPr lang="ru-RU" sz="3600" cap="none" dirty="0" smtClean="0"/>
              <a:t> та </a:t>
            </a:r>
            <a:r>
              <a:rPr lang="ru-RU" sz="3600" cap="none" dirty="0" err="1" smtClean="0"/>
              <a:t>практиці</a:t>
            </a:r>
            <a:endParaRPr lang="ru-RU" sz="3600" b="1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4288" y="383255"/>
            <a:ext cx="9129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8B3588"/>
                </a:solidFill>
              </a:rPr>
              <a:t>Методична культура </a:t>
            </a:r>
            <a:r>
              <a:rPr lang="uk-UA" sz="4400" b="1" dirty="0">
                <a:solidFill>
                  <a:srgbClr val="8B3588"/>
                </a:solidFill>
              </a:rPr>
              <a:t>педагога</a:t>
            </a:r>
            <a:endParaRPr lang="ru-RU" sz="4000" b="1" dirty="0">
              <a:solidFill>
                <a:srgbClr val="8B35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8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395732"/>
            <a:ext cx="7772400" cy="160934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8B3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endParaRPr lang="ru-RU" sz="4800" b="1" dirty="0">
              <a:solidFill>
                <a:srgbClr val="8B35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2304837"/>
            <a:ext cx="4559300" cy="1538287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ДОГЛЯД»</a:t>
            </a:r>
          </a:p>
          <a:p>
            <a:pPr algn="just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«ОБРОБІТОК»</a:t>
            </a:r>
          </a:p>
          <a:p>
            <a:pPr algn="just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«СПОСОБИ ОБРОБКИ ЗЕМЛІ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57800" y="3570795"/>
            <a:ext cx="3178176" cy="2058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rgbClr val="FF0000"/>
                </a:solidFill>
              </a:rPr>
              <a:t>«ВИХОВАННЯ</a:t>
            </a:r>
            <a:r>
              <a:rPr lang="uk-UA" b="1" dirty="0" smtClean="0">
                <a:solidFill>
                  <a:srgbClr val="FF0000"/>
                </a:solidFill>
              </a:rPr>
              <a:t>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«РОЗВИТОК»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«ШАНУВАННЯ</a:t>
            </a:r>
            <a:r>
              <a:rPr lang="uk-UA" sz="2400" dirty="0" smtClean="0">
                <a:solidFill>
                  <a:srgbClr val="FF0000"/>
                </a:solidFill>
              </a:rPr>
              <a:t>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7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720B6F"/>
                </a:solidFill>
              </a:rPr>
              <a:t>ЛЕКСИЧНЕ ЗНАЧЕННЯ ПОНЯТТЯ</a:t>
            </a:r>
            <a:endParaRPr lang="ru-RU" sz="3600" dirty="0">
              <a:solidFill>
                <a:srgbClr val="720B6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3250692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/>
              <a:t>Сукупність матеріальних і духовних цінностей, створених людством протягом історії.</a:t>
            </a:r>
          </a:p>
          <a:p>
            <a:pPr algn="just"/>
            <a:r>
              <a:rPr lang="uk-UA" sz="3200" dirty="0" smtClean="0"/>
              <a:t>Освіченість, вихованість; рівень досконалості певної галузі господарської або розумової діяльності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690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0094" y="5143506"/>
            <a:ext cx="7843838" cy="171449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8B3588"/>
                </a:solidFill>
              </a:rPr>
              <a:t>Культура </a:t>
            </a:r>
            <a:r>
              <a:rPr lang="ru-RU" sz="2400" b="1" dirty="0">
                <a:solidFill>
                  <a:srgbClr val="8B3588"/>
                </a:solidFill>
              </a:rPr>
              <a:t>- </a:t>
            </a:r>
            <a:r>
              <a:rPr lang="ru-RU" sz="2400" b="1" dirty="0" err="1">
                <a:solidFill>
                  <a:srgbClr val="8B3588"/>
                </a:solidFill>
              </a:rPr>
              <a:t>це</a:t>
            </a:r>
            <a:r>
              <a:rPr lang="ru-RU" sz="2400" b="1" dirty="0">
                <a:solidFill>
                  <a:srgbClr val="8B3588"/>
                </a:solidFill>
              </a:rPr>
              <a:t> сфера духовного </a:t>
            </a:r>
            <a:r>
              <a:rPr lang="ru-RU" sz="2400" b="1" dirty="0" err="1">
                <a:solidFill>
                  <a:srgbClr val="8B3588"/>
                </a:solidFill>
              </a:rPr>
              <a:t>життя</a:t>
            </a:r>
            <a:r>
              <a:rPr lang="ru-RU" sz="2400" b="1" dirty="0">
                <a:solidFill>
                  <a:srgbClr val="8B3588"/>
                </a:solidFill>
              </a:rPr>
              <a:t> </a:t>
            </a:r>
            <a:r>
              <a:rPr lang="ru-RU" sz="2400" b="1" dirty="0" err="1" smtClean="0">
                <a:solidFill>
                  <a:srgbClr val="8B3588"/>
                </a:solidFill>
              </a:rPr>
              <a:t>суспільства</a:t>
            </a:r>
            <a:r>
              <a:rPr lang="ru-RU" sz="2400" b="1" dirty="0" smtClean="0">
                <a:solidFill>
                  <a:srgbClr val="8B3588"/>
                </a:solidFill>
              </a:rPr>
              <a:t>, </a:t>
            </a:r>
            <a:r>
              <a:rPr lang="ru-RU" sz="2400" b="1" dirty="0" err="1" smtClean="0">
                <a:solidFill>
                  <a:srgbClr val="8B3588"/>
                </a:solidFill>
              </a:rPr>
              <a:t>що</a:t>
            </a:r>
            <a:r>
              <a:rPr lang="ru-RU" sz="2400" b="1" dirty="0" smtClean="0">
                <a:solidFill>
                  <a:srgbClr val="8B3588"/>
                </a:solidFill>
              </a:rPr>
              <a:t> </a:t>
            </a:r>
            <a:r>
              <a:rPr lang="ru-RU" sz="2400" b="1" dirty="0" err="1" smtClean="0">
                <a:solidFill>
                  <a:srgbClr val="8B3588"/>
                </a:solidFill>
              </a:rPr>
              <a:t>охоплює</a:t>
            </a:r>
            <a:r>
              <a:rPr lang="ru-RU" sz="2400" b="1" dirty="0" smtClean="0">
                <a:solidFill>
                  <a:srgbClr val="8B3588"/>
                </a:solidFill>
              </a:rPr>
              <a:t>, </a:t>
            </a:r>
            <a:r>
              <a:rPr lang="ru-RU" sz="2400" b="1" dirty="0" err="1" smtClean="0">
                <a:solidFill>
                  <a:srgbClr val="8B3588"/>
                </a:solidFill>
              </a:rPr>
              <a:t>насамперед</a:t>
            </a:r>
            <a:r>
              <a:rPr lang="ru-RU" sz="2400" b="1" dirty="0" smtClean="0">
                <a:solidFill>
                  <a:srgbClr val="8B3588"/>
                </a:solidFill>
              </a:rPr>
              <a:t>, </a:t>
            </a:r>
            <a:r>
              <a:rPr lang="ru-RU" sz="2400" b="1" dirty="0">
                <a:solidFill>
                  <a:srgbClr val="8B3588"/>
                </a:solidFill>
              </a:rPr>
              <a:t>систему </a:t>
            </a:r>
            <a:r>
              <a:rPr lang="ru-RU" sz="2400" b="1" dirty="0" err="1">
                <a:solidFill>
                  <a:srgbClr val="8B3588"/>
                </a:solidFill>
              </a:rPr>
              <a:t>виховання</a:t>
            </a:r>
            <a:r>
              <a:rPr lang="ru-RU" sz="2400" b="1" dirty="0">
                <a:solidFill>
                  <a:srgbClr val="8B3588"/>
                </a:solidFill>
              </a:rPr>
              <a:t>, </a:t>
            </a:r>
            <a:r>
              <a:rPr lang="ru-RU" sz="2400" b="1" dirty="0" err="1">
                <a:solidFill>
                  <a:srgbClr val="8B3588"/>
                </a:solidFill>
              </a:rPr>
              <a:t>освіти</a:t>
            </a:r>
            <a:r>
              <a:rPr lang="ru-RU" sz="2400" b="1" dirty="0" smtClean="0">
                <a:solidFill>
                  <a:srgbClr val="8B3588"/>
                </a:solidFill>
              </a:rPr>
              <a:t>, </a:t>
            </a:r>
            <a:r>
              <a:rPr lang="ru-RU" sz="2400" b="1" dirty="0" err="1">
                <a:solidFill>
                  <a:srgbClr val="8B3588"/>
                </a:solidFill>
              </a:rPr>
              <a:t>творчості</a:t>
            </a:r>
            <a:r>
              <a:rPr lang="ru-RU" sz="2400" b="1" dirty="0">
                <a:solidFill>
                  <a:srgbClr val="8B3588"/>
                </a:solidFill>
              </a:rPr>
              <a:t>, а </a:t>
            </a:r>
            <a:r>
              <a:rPr lang="ru-RU" sz="2400" b="1" dirty="0" err="1">
                <a:solidFill>
                  <a:srgbClr val="8B3588"/>
                </a:solidFill>
              </a:rPr>
              <a:t>також</a:t>
            </a:r>
            <a:r>
              <a:rPr lang="ru-RU" sz="2400" b="1" dirty="0">
                <a:solidFill>
                  <a:srgbClr val="8B3588"/>
                </a:solidFill>
              </a:rPr>
              <a:t> установи й </a:t>
            </a:r>
            <a:r>
              <a:rPr lang="ru-RU" sz="2400" b="1" dirty="0" err="1" smtClean="0">
                <a:solidFill>
                  <a:srgbClr val="8B3588"/>
                </a:solidFill>
              </a:rPr>
              <a:t>організації</a:t>
            </a:r>
            <a:r>
              <a:rPr lang="ru-RU" sz="2400" b="1" dirty="0" smtClean="0">
                <a:solidFill>
                  <a:srgbClr val="8B3588"/>
                </a:solidFill>
              </a:rPr>
              <a:t>, </a:t>
            </a:r>
            <a:r>
              <a:rPr lang="ru-RU" sz="2400" b="1" dirty="0" err="1" smtClean="0">
                <a:solidFill>
                  <a:srgbClr val="8B3588"/>
                </a:solidFill>
              </a:rPr>
              <a:t>що</a:t>
            </a:r>
            <a:r>
              <a:rPr lang="ru-RU" sz="2400" b="1" dirty="0" smtClean="0">
                <a:solidFill>
                  <a:srgbClr val="8B3588"/>
                </a:solidFill>
              </a:rPr>
              <a:t> </a:t>
            </a:r>
            <a:r>
              <a:rPr lang="ru-RU" sz="2400" b="1" dirty="0" err="1">
                <a:solidFill>
                  <a:srgbClr val="8B3588"/>
                </a:solidFill>
              </a:rPr>
              <a:t>забезпечують</a:t>
            </a:r>
            <a:r>
              <a:rPr lang="ru-RU" sz="2400" b="1" dirty="0">
                <a:solidFill>
                  <a:srgbClr val="8B3588"/>
                </a:solidFill>
              </a:rPr>
              <a:t> </a:t>
            </a:r>
            <a:r>
              <a:rPr lang="ru-RU" sz="2400" b="1" dirty="0" err="1">
                <a:solidFill>
                  <a:srgbClr val="8B3588"/>
                </a:solidFill>
              </a:rPr>
              <a:t>функціонування</a:t>
            </a:r>
            <a:r>
              <a:rPr lang="ru-RU" sz="2400" b="1" dirty="0">
                <a:solidFill>
                  <a:srgbClr val="8B3588"/>
                </a:solidFill>
              </a:rPr>
              <a:t> </a:t>
            </a:r>
            <a:r>
              <a:rPr lang="ru-RU" sz="2400" b="1" dirty="0" err="1">
                <a:solidFill>
                  <a:srgbClr val="8B3588"/>
                </a:solidFill>
              </a:rPr>
              <a:t>цих</a:t>
            </a:r>
            <a:r>
              <a:rPr lang="ru-RU" sz="2400" b="1" dirty="0">
                <a:solidFill>
                  <a:srgbClr val="8B3588"/>
                </a:solidFill>
              </a:rPr>
              <a:t> систем</a:t>
            </a:r>
            <a:r>
              <a:rPr lang="ru-RU" b="1" dirty="0">
                <a:solidFill>
                  <a:srgbClr val="8B3588"/>
                </a:solidFill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14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" y="5114925"/>
            <a:ext cx="9144000" cy="174307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3200" b="1" dirty="0" smtClean="0">
                <a:solidFill>
                  <a:srgbClr val="8B3588"/>
                </a:solidFill>
              </a:rPr>
              <a:t>П</a:t>
            </a:r>
            <a:r>
              <a:rPr lang="ru-RU" sz="3200" b="1" dirty="0" err="1" smtClean="0">
                <a:solidFill>
                  <a:srgbClr val="8B3588"/>
                </a:solidFill>
              </a:rPr>
              <a:t>рофесійно-педагогічна</a:t>
            </a:r>
            <a:r>
              <a:rPr lang="ru-RU" sz="3200" b="1" dirty="0" smtClean="0">
                <a:solidFill>
                  <a:srgbClr val="8B3588"/>
                </a:solidFill>
              </a:rPr>
              <a:t> </a:t>
            </a:r>
            <a:r>
              <a:rPr lang="ru-RU" sz="3200" b="1" dirty="0">
                <a:solidFill>
                  <a:srgbClr val="8B3588"/>
                </a:solidFill>
              </a:rPr>
              <a:t>культура </a:t>
            </a:r>
            <a:endParaRPr lang="ru-RU" sz="3200" b="1" dirty="0" smtClean="0">
              <a:solidFill>
                <a:srgbClr val="8B3588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–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err="1" smtClean="0">
                <a:solidFill>
                  <a:schemeClr val="tx1"/>
                </a:solidFill>
              </a:rPr>
              <a:t>це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особливий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різновид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педагогічної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культури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b="8751"/>
          <a:stretch/>
        </p:blipFill>
        <p:spPr>
          <a:xfrm>
            <a:off x="623415" y="1"/>
            <a:ext cx="7840019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77303939"/>
              </p:ext>
            </p:extLst>
          </p:nvPr>
        </p:nvGraphicFramePr>
        <p:xfrm>
          <a:off x="485774" y="371475"/>
          <a:ext cx="8301039" cy="591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50950" y="2790379"/>
            <a:ext cx="29706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8B3588"/>
                </a:solidFill>
              </a:rPr>
              <a:t>Ланцюг</a:t>
            </a:r>
          </a:p>
          <a:p>
            <a:pPr algn="ctr"/>
            <a:r>
              <a:rPr lang="uk-UA" sz="3200" b="1" dirty="0" smtClean="0">
                <a:solidFill>
                  <a:srgbClr val="8B3588"/>
                </a:solidFill>
              </a:rPr>
              <a:t>послідовності</a:t>
            </a:r>
            <a:endParaRPr lang="ru-RU" sz="3200" b="1" dirty="0">
              <a:solidFill>
                <a:srgbClr val="8B35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09E736-DE0E-4A20-B019-67BAFFAAC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graphicEl>
                                              <a:dgm id="{5609E736-DE0E-4A20-B019-67BAFFAAC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4A054-E0F1-4E4E-882C-3A33D8E62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graphicEl>
                                              <a:dgm id="{8BE4A054-E0F1-4E4E-882C-3A33D8E62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776C63-06F3-4897-B6E9-48BC7499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>
                                            <p:graphicEl>
                                              <a:dgm id="{E6776C63-06F3-4897-B6E9-48BC74993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677ED7-7874-42B1-8305-D44EFBD02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>
                                            <p:graphicEl>
                                              <a:dgm id="{06677ED7-7874-42B1-8305-D44EFBD02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29894B-3523-49DA-9746-69039EFCB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graphicEl>
                                              <a:dgm id="{2229894B-3523-49DA-9746-69039EFCB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8210A8-2E9D-4D18-992C-662D5021F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>
                                            <p:graphicEl>
                                              <a:dgm id="{858210A8-2E9D-4D18-992C-662D5021F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3AD54E-7C3A-4368-A9A1-F9629083A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graphicEl>
                                              <a:dgm id="{F43AD54E-7C3A-4368-A9A1-F9629083A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C64D90-E1B7-4569-AE81-69D8B0153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>
                                            <p:graphicEl>
                                              <a:dgm id="{0BC64D90-E1B7-4569-AE81-69D8B0153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1EA386-BB52-4868-99FC-787D332B6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>
                                            <p:graphicEl>
                                              <a:dgm id="{EB1EA386-BB52-4868-99FC-787D332B6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A2187-FCF2-4CA8-BDC2-327387E1A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">
                                            <p:graphicEl>
                                              <a:dgm id="{B01A2187-FCF2-4CA8-BDC2-327387E1A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E5A88-D108-4D91-B128-DE59DB1AC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">
                                            <p:graphicEl>
                                              <a:dgm id="{067E5A88-D108-4D91-B128-DE59DB1AC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778A39-566F-4C1B-8439-C9DEC32D3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">
                                            <p:graphicEl>
                                              <a:dgm id="{4D778A39-566F-4C1B-8439-C9DEC32D3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44848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err="1" smtClean="0">
                <a:solidFill>
                  <a:srgbClr val="8B3588"/>
                </a:solidFill>
              </a:rPr>
              <a:t>Методичн</a:t>
            </a:r>
            <a:r>
              <a:rPr lang="uk-UA" sz="3000" b="1" dirty="0">
                <a:solidFill>
                  <a:srgbClr val="8B3588"/>
                </a:solidFill>
              </a:rPr>
              <a:t>а</a:t>
            </a:r>
            <a:r>
              <a:rPr lang="ru-RU" sz="3000" b="1" dirty="0">
                <a:solidFill>
                  <a:srgbClr val="8B3588"/>
                </a:solidFill>
              </a:rPr>
              <a:t> </a:t>
            </a:r>
            <a:r>
              <a:rPr lang="ru-RU" sz="3000" b="1" dirty="0" smtClean="0">
                <a:solidFill>
                  <a:srgbClr val="8B3588"/>
                </a:solidFill>
              </a:rPr>
              <a:t>культура </a:t>
            </a:r>
          </a:p>
          <a:p>
            <a:pPr algn="ctr"/>
            <a:r>
              <a:rPr lang="ru-RU" sz="3000" b="1" dirty="0" smtClean="0">
                <a:solidFill>
                  <a:srgbClr val="8B3588"/>
                </a:solidFill>
              </a:rPr>
              <a:t>як </a:t>
            </a:r>
            <a:r>
              <a:rPr lang="ru-RU" sz="3000" b="1" dirty="0" err="1" smtClean="0">
                <a:solidFill>
                  <a:srgbClr val="8B3588"/>
                </a:solidFill>
              </a:rPr>
              <a:t>інтегративне</a:t>
            </a:r>
            <a:r>
              <a:rPr lang="ru-RU" sz="3000" b="1" dirty="0" smtClean="0">
                <a:solidFill>
                  <a:srgbClr val="8B3588"/>
                </a:solidFill>
              </a:rPr>
              <a:t>  </a:t>
            </a:r>
            <a:r>
              <a:rPr lang="ru-RU" sz="3000" b="1" dirty="0" err="1">
                <a:solidFill>
                  <a:srgbClr val="8B3588"/>
                </a:solidFill>
              </a:rPr>
              <a:t>особистісне</a:t>
            </a:r>
            <a:r>
              <a:rPr lang="ru-RU" sz="3000" b="1" dirty="0">
                <a:solidFill>
                  <a:srgbClr val="8B3588"/>
                </a:solidFill>
              </a:rPr>
              <a:t> </a:t>
            </a:r>
            <a:r>
              <a:rPr lang="ru-RU" sz="3000" b="1" dirty="0" smtClean="0">
                <a:solidFill>
                  <a:srgbClr val="8B3588"/>
                </a:solidFill>
              </a:rPr>
              <a:t> </a:t>
            </a:r>
            <a:r>
              <a:rPr lang="ru-RU" sz="3000" b="1" dirty="0" err="1" smtClean="0">
                <a:solidFill>
                  <a:srgbClr val="8B3588"/>
                </a:solidFill>
              </a:rPr>
              <a:t>утворення</a:t>
            </a:r>
            <a:endParaRPr lang="ru-RU" sz="3000" b="1" dirty="0">
              <a:solidFill>
                <a:srgbClr val="8B3588"/>
              </a:solidFill>
            </a:endParaRPr>
          </a:p>
          <a:p>
            <a:pPr algn="ctr"/>
            <a:endParaRPr lang="ru-RU" sz="3000" b="1" dirty="0">
              <a:solidFill>
                <a:srgbClr val="8B3588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443163" y="2693853"/>
            <a:ext cx="471487" cy="606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367463" y="2693853"/>
            <a:ext cx="471487" cy="606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02929" y="3418046"/>
            <a:ext cx="1751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8B3588"/>
                </a:solidFill>
              </a:rPr>
              <a:t>Загальне</a:t>
            </a:r>
            <a:endParaRPr lang="ru-RU" sz="2400" b="1" dirty="0">
              <a:solidFill>
                <a:srgbClr val="8B358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774" y="3418046"/>
            <a:ext cx="1844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8B3588"/>
                </a:solidFill>
              </a:rPr>
              <a:t>Особливе</a:t>
            </a:r>
            <a:endParaRPr lang="ru-RU" sz="3200" b="1" dirty="0">
              <a:solidFill>
                <a:srgbClr val="8B35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8777255"/>
              </p:ext>
            </p:extLst>
          </p:nvPr>
        </p:nvGraphicFramePr>
        <p:xfrm>
          <a:off x="366515" y="1068403"/>
          <a:ext cx="8305996" cy="549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0563" y="142872"/>
            <a:ext cx="5437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/>
              <a:t>Методична </a:t>
            </a:r>
            <a:r>
              <a:rPr lang="uk-UA" sz="3200" b="1" dirty="0" smtClean="0"/>
              <a:t>культура</a:t>
            </a:r>
          </a:p>
          <a:p>
            <a:pPr algn="ctr"/>
            <a:r>
              <a:rPr lang="uk-UA" sz="3200" b="1" dirty="0" smtClean="0"/>
              <a:t>як </a:t>
            </a:r>
            <a:r>
              <a:rPr lang="uk-UA" sz="3200" b="1" dirty="0"/>
              <a:t>інтегрований </a:t>
            </a:r>
            <a:r>
              <a:rPr lang="uk-UA" sz="3200" b="1" dirty="0" smtClean="0"/>
              <a:t>показник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59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DCB35-C892-48C8-9116-18CBF6394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716DCB35-C892-48C8-9116-18CBF6394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03434C-25B9-44F7-B20E-41400F40F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003434C-25B9-44F7-B20E-41400F40F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AAA3AD-97BC-4A61-AC93-08B4A3C0B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14AAA3AD-97BC-4A61-AC93-08B4A3C0B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B81A8-48A4-4757-8B6C-D081B5CF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20B81A8-48A4-4757-8B6C-D081B5CF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8C70EC-CB5F-429D-8EBA-FF84838B7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338C70EC-CB5F-429D-8EBA-FF84838B7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7D6862-A11F-42CC-BC6B-ADEB5D6F9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B7D6862-A11F-42CC-BC6B-ADEB5D6F9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349275-5DD3-4E96-BE8C-3C1F734E9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39349275-5DD3-4E96-BE8C-3C1F734E9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D77E5-0366-4CB4-8ACD-509BDBA3D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424D77E5-0366-4CB4-8ACD-509BDBA3D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8D705E-D91D-4EE8-9490-B4488B9A6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868D705E-D91D-4EE8-9490-B4488B9A6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161" y="185736"/>
            <a:ext cx="770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/>
              <a:t>Логіка розвитку методичної культури</a:t>
            </a:r>
            <a:endParaRPr lang="ru-RU" sz="32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8910730"/>
              </p:ext>
            </p:extLst>
          </p:nvPr>
        </p:nvGraphicFramePr>
        <p:xfrm>
          <a:off x="385762" y="1071564"/>
          <a:ext cx="8443913" cy="532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971550" y="800096"/>
            <a:ext cx="72151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7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CAB97-B65E-4462-8B36-15D075D0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8F8CAB97-B65E-4462-8B36-15D075D0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D87F2-BBAB-401E-A95F-6D7B5BBF5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93D87F2-BBAB-401E-A95F-6D7B5BBF5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DD19F1-6E8A-4A8B-BDE2-A27FB7A93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92DD19F1-6E8A-4A8B-BDE2-A27FB7A93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20E8F8-19C3-4B44-A565-1768535C8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520E8F8-19C3-4B44-A565-1768535C8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732</TotalTime>
  <Words>384</Words>
  <Application>Microsoft Office PowerPoint</Application>
  <PresentationFormat>Экран (4:3)</PresentationFormat>
  <Paragraphs>81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Дерево</vt:lpstr>
      <vt:lpstr>Презентация PowerPoint</vt:lpstr>
      <vt:lpstr>culturE</vt:lpstr>
      <vt:lpstr>ЛЕКСИЧНЕ ЗНАЧЕННЯ ПОНЯТТЯ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48</cp:revision>
  <dcterms:created xsi:type="dcterms:W3CDTF">2018-10-31T08:29:55Z</dcterms:created>
  <dcterms:modified xsi:type="dcterms:W3CDTF">2019-01-04T12:23:24Z</dcterms:modified>
</cp:coreProperties>
</file>