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5" r:id="rId10"/>
    <p:sldId id="266" r:id="rId11"/>
    <p:sldId id="271" r:id="rId12"/>
    <p:sldId id="272" r:id="rId13"/>
    <p:sldId id="267" r:id="rId14"/>
    <p:sldId id="270" r:id="rId15"/>
    <p:sldId id="269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5A48E-8B75-45A3-9BA5-FB6EBC53E0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B69793-CF3D-4129-AE08-12EE45E569AB}">
      <dgm:prSet phldrT="[Текст]"/>
      <dgm:spPr/>
      <dgm:t>
        <a:bodyPr/>
        <a:lstStyle/>
        <a:p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пізнавати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22156A67-A15C-42D0-93DD-D6258DE16D4C}" type="parTrans" cxnId="{C7D360FC-A709-4912-820B-86481A5C0FA6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34BB65F2-B392-436A-89C7-815257632C54}" type="sibTrans" cxnId="{C7D360FC-A709-4912-820B-86481A5C0FA6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631087BC-B532-41A8-8ADB-69E021DD99E5}">
      <dgm:prSet phldrT="[Текст]"/>
      <dgm:spPr/>
      <dgm:t>
        <a:bodyPr/>
        <a:lstStyle/>
        <a:p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працювати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9FA18C7D-0309-4138-B6EF-7714D6B32BFD}" type="parTrans" cxnId="{694CA350-6FBF-4322-BB0F-F17E4F7D79C8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EB167EDD-CDBD-4207-BCBF-1F5AC8027DBF}" type="sibTrans" cxnId="{694CA350-6FBF-4322-BB0F-F17E4F7D79C8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1789C1FC-934A-4836-900B-78CE6685863E}">
      <dgm:prSet phldrT="[Текст]"/>
      <dgm:spPr/>
      <dgm:t>
        <a:bodyPr/>
        <a:lstStyle/>
        <a:p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жити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4C3996E1-95F4-475F-B032-266EBC975CB3}" type="parTrans" cxnId="{0390BE90-A9DA-4B02-8CF2-70D36DC6B7BC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EEB87238-346A-4F30-B9B9-3EA71066F23C}" type="sibTrans" cxnId="{0390BE90-A9DA-4B02-8CF2-70D36DC6B7BC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8E7E2128-BF80-4A60-8AC7-3330BB87B906}">
      <dgm:prSet phldrT="[Текст]"/>
      <dgm:spPr/>
      <dgm:t>
        <a:bodyPr/>
        <a:lstStyle/>
        <a:p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жити</a:t>
          </a:r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5">
                  <a:lumMod val="50000"/>
                </a:schemeClr>
              </a:solidFill>
            </a:rPr>
            <a:t>разом</a:t>
          </a:r>
          <a:endParaRPr lang="ru-RU" dirty="0">
            <a:solidFill>
              <a:schemeClr val="accent5">
                <a:lumMod val="50000"/>
              </a:schemeClr>
            </a:solidFill>
          </a:endParaRPr>
        </a:p>
      </dgm:t>
    </dgm:pt>
    <dgm:pt modelId="{6A1208DD-B0DE-4AF9-B53B-800DCF29FA95}" type="parTrans" cxnId="{F12DDDAD-CFBB-431E-82A1-6F9F59B30C1E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D268EFE1-FB43-44A8-97C6-E8A2CF268217}" type="sibTrans" cxnId="{F12DDDAD-CFBB-431E-82A1-6F9F59B30C1E}">
      <dgm:prSet/>
      <dgm:spPr/>
      <dgm:t>
        <a:bodyPr/>
        <a:lstStyle/>
        <a:p>
          <a:endParaRPr lang="ru-RU">
            <a:solidFill>
              <a:schemeClr val="accent5">
                <a:lumMod val="50000"/>
              </a:schemeClr>
            </a:solidFill>
          </a:endParaRPr>
        </a:p>
      </dgm:t>
    </dgm:pt>
    <dgm:pt modelId="{1B289230-E732-4AC3-80BB-28337CF794C5}" type="pres">
      <dgm:prSet presAssocID="{4A05A48E-8B75-45A3-9BA5-FB6EBC53E0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9030A61-8CDF-4C5F-969A-1A36C3163C2B}" type="pres">
      <dgm:prSet presAssocID="{4A05A48E-8B75-45A3-9BA5-FB6EBC53E07E}" presName="Name1" presStyleCnt="0"/>
      <dgm:spPr/>
    </dgm:pt>
    <dgm:pt modelId="{01A8AEDA-7F04-4269-B22D-1262F91322B8}" type="pres">
      <dgm:prSet presAssocID="{4A05A48E-8B75-45A3-9BA5-FB6EBC53E07E}" presName="cycle" presStyleCnt="0"/>
      <dgm:spPr/>
    </dgm:pt>
    <dgm:pt modelId="{4BED4CA8-BEA2-4051-9CEF-A3CA7D8E8C85}" type="pres">
      <dgm:prSet presAssocID="{4A05A48E-8B75-45A3-9BA5-FB6EBC53E07E}" presName="srcNode" presStyleLbl="node1" presStyleIdx="0" presStyleCnt="4"/>
      <dgm:spPr/>
    </dgm:pt>
    <dgm:pt modelId="{D540E7F6-E5E2-403F-8D61-D434DEF900B3}" type="pres">
      <dgm:prSet presAssocID="{4A05A48E-8B75-45A3-9BA5-FB6EBC53E07E}" presName="conn" presStyleLbl="parChTrans1D2" presStyleIdx="0" presStyleCnt="1"/>
      <dgm:spPr/>
      <dgm:t>
        <a:bodyPr/>
        <a:lstStyle/>
        <a:p>
          <a:endParaRPr lang="ru-RU"/>
        </a:p>
      </dgm:t>
    </dgm:pt>
    <dgm:pt modelId="{D932AEC8-F274-4694-84AD-3843A16D6DA5}" type="pres">
      <dgm:prSet presAssocID="{4A05A48E-8B75-45A3-9BA5-FB6EBC53E07E}" presName="extraNode" presStyleLbl="node1" presStyleIdx="0" presStyleCnt="4"/>
      <dgm:spPr/>
    </dgm:pt>
    <dgm:pt modelId="{EA2990A2-3D01-4B20-A174-7D67D6B0DAF8}" type="pres">
      <dgm:prSet presAssocID="{4A05A48E-8B75-45A3-9BA5-FB6EBC53E07E}" presName="dstNode" presStyleLbl="node1" presStyleIdx="0" presStyleCnt="4"/>
      <dgm:spPr/>
    </dgm:pt>
    <dgm:pt modelId="{1C5E630A-24B9-4AD2-B0C4-DA1FDFEB10F7}" type="pres">
      <dgm:prSet presAssocID="{82B69793-CF3D-4129-AE08-12EE45E569A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A125D-2380-4C24-9C8F-0E36C2E93AB9}" type="pres">
      <dgm:prSet presAssocID="{82B69793-CF3D-4129-AE08-12EE45E569AB}" presName="accent_1" presStyleCnt="0"/>
      <dgm:spPr/>
    </dgm:pt>
    <dgm:pt modelId="{DF089CEA-1056-423C-AFB4-54746EE052E7}" type="pres">
      <dgm:prSet presAssocID="{82B69793-CF3D-4129-AE08-12EE45E569AB}" presName="accentRepeatNode" presStyleLbl="solidFgAcc1" presStyleIdx="0" presStyleCnt="4"/>
      <dgm:spPr/>
    </dgm:pt>
    <dgm:pt modelId="{F6F757B1-FA9A-4231-9075-9012F1B861C8}" type="pres">
      <dgm:prSet presAssocID="{631087BC-B532-41A8-8ADB-69E021DD99E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CB34B-409D-4DEC-9A56-7FE6D03D34A5}" type="pres">
      <dgm:prSet presAssocID="{631087BC-B532-41A8-8ADB-69E021DD99E5}" presName="accent_2" presStyleCnt="0"/>
      <dgm:spPr/>
    </dgm:pt>
    <dgm:pt modelId="{DB8F4E55-D248-4DA8-8BC4-7528874DECD5}" type="pres">
      <dgm:prSet presAssocID="{631087BC-B532-41A8-8ADB-69E021DD99E5}" presName="accentRepeatNode" presStyleLbl="solidFgAcc1" presStyleIdx="1" presStyleCnt="4"/>
      <dgm:spPr/>
    </dgm:pt>
    <dgm:pt modelId="{38ECCFEA-DE4B-47AB-BD96-2D0697C5ED4A}" type="pres">
      <dgm:prSet presAssocID="{1789C1FC-934A-4836-900B-78CE6685863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6C8B5-24AB-4CEF-BBE2-F490E0D1CB56}" type="pres">
      <dgm:prSet presAssocID="{1789C1FC-934A-4836-900B-78CE6685863E}" presName="accent_3" presStyleCnt="0"/>
      <dgm:spPr/>
    </dgm:pt>
    <dgm:pt modelId="{DE237205-45D4-4B95-9FE1-39E06E538519}" type="pres">
      <dgm:prSet presAssocID="{1789C1FC-934A-4836-900B-78CE6685863E}" presName="accentRepeatNode" presStyleLbl="solidFgAcc1" presStyleIdx="2" presStyleCnt="4"/>
      <dgm:spPr/>
    </dgm:pt>
    <dgm:pt modelId="{E1EF804C-2134-403D-94DB-74F147999319}" type="pres">
      <dgm:prSet presAssocID="{8E7E2128-BF80-4A60-8AC7-3330BB87B90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B543-A729-4ED1-AE91-397A2DF6749D}" type="pres">
      <dgm:prSet presAssocID="{8E7E2128-BF80-4A60-8AC7-3330BB87B906}" presName="accent_4" presStyleCnt="0"/>
      <dgm:spPr/>
    </dgm:pt>
    <dgm:pt modelId="{08CA27E2-D3A3-4DBE-AF4D-AC2F3ED235B5}" type="pres">
      <dgm:prSet presAssocID="{8E7E2128-BF80-4A60-8AC7-3330BB87B906}" presName="accentRepeatNode" presStyleLbl="solidFgAcc1" presStyleIdx="3" presStyleCnt="4"/>
      <dgm:spPr/>
    </dgm:pt>
  </dgm:ptLst>
  <dgm:cxnLst>
    <dgm:cxn modelId="{C7D360FC-A709-4912-820B-86481A5C0FA6}" srcId="{4A05A48E-8B75-45A3-9BA5-FB6EBC53E07E}" destId="{82B69793-CF3D-4129-AE08-12EE45E569AB}" srcOrd="0" destOrd="0" parTransId="{22156A67-A15C-42D0-93DD-D6258DE16D4C}" sibTransId="{34BB65F2-B392-436A-89C7-815257632C54}"/>
    <dgm:cxn modelId="{F12DDDAD-CFBB-431E-82A1-6F9F59B30C1E}" srcId="{4A05A48E-8B75-45A3-9BA5-FB6EBC53E07E}" destId="{8E7E2128-BF80-4A60-8AC7-3330BB87B906}" srcOrd="3" destOrd="0" parTransId="{6A1208DD-B0DE-4AF9-B53B-800DCF29FA95}" sibTransId="{D268EFE1-FB43-44A8-97C6-E8A2CF268217}"/>
    <dgm:cxn modelId="{9AB88C5F-20A0-40CD-9AE6-C8809F631C7A}" type="presOf" srcId="{1789C1FC-934A-4836-900B-78CE6685863E}" destId="{38ECCFEA-DE4B-47AB-BD96-2D0697C5ED4A}" srcOrd="0" destOrd="0" presId="urn:microsoft.com/office/officeart/2008/layout/VerticalCurvedList"/>
    <dgm:cxn modelId="{0390BE90-A9DA-4B02-8CF2-70D36DC6B7BC}" srcId="{4A05A48E-8B75-45A3-9BA5-FB6EBC53E07E}" destId="{1789C1FC-934A-4836-900B-78CE6685863E}" srcOrd="2" destOrd="0" parTransId="{4C3996E1-95F4-475F-B032-266EBC975CB3}" sibTransId="{EEB87238-346A-4F30-B9B9-3EA71066F23C}"/>
    <dgm:cxn modelId="{E50B7F24-0DB9-4BC9-A949-469AFA83CBC8}" type="presOf" srcId="{631087BC-B532-41A8-8ADB-69E021DD99E5}" destId="{F6F757B1-FA9A-4231-9075-9012F1B861C8}" srcOrd="0" destOrd="0" presId="urn:microsoft.com/office/officeart/2008/layout/VerticalCurvedList"/>
    <dgm:cxn modelId="{B8A5EA5C-1331-4342-84DC-C3EE056B55A3}" type="presOf" srcId="{4A05A48E-8B75-45A3-9BA5-FB6EBC53E07E}" destId="{1B289230-E732-4AC3-80BB-28337CF794C5}" srcOrd="0" destOrd="0" presId="urn:microsoft.com/office/officeart/2008/layout/VerticalCurvedList"/>
    <dgm:cxn modelId="{7CCCAA11-30E4-42C9-8FEB-CA89C82CD2AB}" type="presOf" srcId="{82B69793-CF3D-4129-AE08-12EE45E569AB}" destId="{1C5E630A-24B9-4AD2-B0C4-DA1FDFEB10F7}" srcOrd="0" destOrd="0" presId="urn:microsoft.com/office/officeart/2008/layout/VerticalCurvedList"/>
    <dgm:cxn modelId="{694CA350-6FBF-4322-BB0F-F17E4F7D79C8}" srcId="{4A05A48E-8B75-45A3-9BA5-FB6EBC53E07E}" destId="{631087BC-B532-41A8-8ADB-69E021DD99E5}" srcOrd="1" destOrd="0" parTransId="{9FA18C7D-0309-4138-B6EF-7714D6B32BFD}" sibTransId="{EB167EDD-CDBD-4207-BCBF-1F5AC8027DBF}"/>
    <dgm:cxn modelId="{A25E35F9-CB5C-4636-8B40-1146CAC56065}" type="presOf" srcId="{8E7E2128-BF80-4A60-8AC7-3330BB87B906}" destId="{E1EF804C-2134-403D-94DB-74F147999319}" srcOrd="0" destOrd="0" presId="urn:microsoft.com/office/officeart/2008/layout/VerticalCurvedList"/>
    <dgm:cxn modelId="{0C5D6306-F302-443E-93E2-82C7AE7D9ED1}" type="presOf" srcId="{34BB65F2-B392-436A-89C7-815257632C54}" destId="{D540E7F6-E5E2-403F-8D61-D434DEF900B3}" srcOrd="0" destOrd="0" presId="urn:microsoft.com/office/officeart/2008/layout/VerticalCurvedList"/>
    <dgm:cxn modelId="{D4572779-7650-4BC8-8EE4-C54C9D17E61D}" type="presParOf" srcId="{1B289230-E732-4AC3-80BB-28337CF794C5}" destId="{C9030A61-8CDF-4C5F-969A-1A36C3163C2B}" srcOrd="0" destOrd="0" presId="urn:microsoft.com/office/officeart/2008/layout/VerticalCurvedList"/>
    <dgm:cxn modelId="{6FA642D4-0121-4BF6-B93A-10EE9D29314C}" type="presParOf" srcId="{C9030A61-8CDF-4C5F-969A-1A36C3163C2B}" destId="{01A8AEDA-7F04-4269-B22D-1262F91322B8}" srcOrd="0" destOrd="0" presId="urn:microsoft.com/office/officeart/2008/layout/VerticalCurvedList"/>
    <dgm:cxn modelId="{4104124A-C12C-434E-9510-3752D638E931}" type="presParOf" srcId="{01A8AEDA-7F04-4269-B22D-1262F91322B8}" destId="{4BED4CA8-BEA2-4051-9CEF-A3CA7D8E8C85}" srcOrd="0" destOrd="0" presId="urn:microsoft.com/office/officeart/2008/layout/VerticalCurvedList"/>
    <dgm:cxn modelId="{9990BC61-A59C-4593-A3A7-48A234ECFC02}" type="presParOf" srcId="{01A8AEDA-7F04-4269-B22D-1262F91322B8}" destId="{D540E7F6-E5E2-403F-8D61-D434DEF900B3}" srcOrd="1" destOrd="0" presId="urn:microsoft.com/office/officeart/2008/layout/VerticalCurvedList"/>
    <dgm:cxn modelId="{C18C6EE9-F8F8-4AAC-8027-F2670149D934}" type="presParOf" srcId="{01A8AEDA-7F04-4269-B22D-1262F91322B8}" destId="{D932AEC8-F274-4694-84AD-3843A16D6DA5}" srcOrd="2" destOrd="0" presId="urn:microsoft.com/office/officeart/2008/layout/VerticalCurvedList"/>
    <dgm:cxn modelId="{C9DFD420-6AE3-4DF0-BDE1-1FAA110B02F4}" type="presParOf" srcId="{01A8AEDA-7F04-4269-B22D-1262F91322B8}" destId="{EA2990A2-3D01-4B20-A174-7D67D6B0DAF8}" srcOrd="3" destOrd="0" presId="urn:microsoft.com/office/officeart/2008/layout/VerticalCurvedList"/>
    <dgm:cxn modelId="{F7DC9967-C815-4BB4-8834-AFB4D1582C35}" type="presParOf" srcId="{C9030A61-8CDF-4C5F-969A-1A36C3163C2B}" destId="{1C5E630A-24B9-4AD2-B0C4-DA1FDFEB10F7}" srcOrd="1" destOrd="0" presId="urn:microsoft.com/office/officeart/2008/layout/VerticalCurvedList"/>
    <dgm:cxn modelId="{BC4EB847-C8E6-47C2-BE64-A07A4432A51E}" type="presParOf" srcId="{C9030A61-8CDF-4C5F-969A-1A36C3163C2B}" destId="{A62A125D-2380-4C24-9C8F-0E36C2E93AB9}" srcOrd="2" destOrd="0" presId="urn:microsoft.com/office/officeart/2008/layout/VerticalCurvedList"/>
    <dgm:cxn modelId="{CB1D7B5D-33F8-4EDC-B940-BACAA913FFE1}" type="presParOf" srcId="{A62A125D-2380-4C24-9C8F-0E36C2E93AB9}" destId="{DF089CEA-1056-423C-AFB4-54746EE052E7}" srcOrd="0" destOrd="0" presId="urn:microsoft.com/office/officeart/2008/layout/VerticalCurvedList"/>
    <dgm:cxn modelId="{AE2243E3-DF6C-472C-AC0A-3197EA7DF7BF}" type="presParOf" srcId="{C9030A61-8CDF-4C5F-969A-1A36C3163C2B}" destId="{F6F757B1-FA9A-4231-9075-9012F1B861C8}" srcOrd="3" destOrd="0" presId="urn:microsoft.com/office/officeart/2008/layout/VerticalCurvedList"/>
    <dgm:cxn modelId="{2891613F-6506-4A40-B979-8887EB34B450}" type="presParOf" srcId="{C9030A61-8CDF-4C5F-969A-1A36C3163C2B}" destId="{6EBCB34B-409D-4DEC-9A56-7FE6D03D34A5}" srcOrd="4" destOrd="0" presId="urn:microsoft.com/office/officeart/2008/layout/VerticalCurvedList"/>
    <dgm:cxn modelId="{2CB06E4E-43F7-410F-BDCF-B540B59153BF}" type="presParOf" srcId="{6EBCB34B-409D-4DEC-9A56-7FE6D03D34A5}" destId="{DB8F4E55-D248-4DA8-8BC4-7528874DECD5}" srcOrd="0" destOrd="0" presId="urn:microsoft.com/office/officeart/2008/layout/VerticalCurvedList"/>
    <dgm:cxn modelId="{3F27F0DE-905B-4387-8E0D-34F0015176CA}" type="presParOf" srcId="{C9030A61-8CDF-4C5F-969A-1A36C3163C2B}" destId="{38ECCFEA-DE4B-47AB-BD96-2D0697C5ED4A}" srcOrd="5" destOrd="0" presId="urn:microsoft.com/office/officeart/2008/layout/VerticalCurvedList"/>
    <dgm:cxn modelId="{DB9BA345-7CB4-4F91-841E-304050949C8B}" type="presParOf" srcId="{C9030A61-8CDF-4C5F-969A-1A36C3163C2B}" destId="{59C6C8B5-24AB-4CEF-BBE2-F490E0D1CB56}" srcOrd="6" destOrd="0" presId="urn:microsoft.com/office/officeart/2008/layout/VerticalCurvedList"/>
    <dgm:cxn modelId="{B32A39D2-D12D-4C39-9F8E-DB7440B54AF8}" type="presParOf" srcId="{59C6C8B5-24AB-4CEF-BBE2-F490E0D1CB56}" destId="{DE237205-45D4-4B95-9FE1-39E06E538519}" srcOrd="0" destOrd="0" presId="urn:microsoft.com/office/officeart/2008/layout/VerticalCurvedList"/>
    <dgm:cxn modelId="{45FFDF49-0478-49BD-BB56-EF82DAE1EB9E}" type="presParOf" srcId="{C9030A61-8CDF-4C5F-969A-1A36C3163C2B}" destId="{E1EF804C-2134-403D-94DB-74F147999319}" srcOrd="7" destOrd="0" presId="urn:microsoft.com/office/officeart/2008/layout/VerticalCurvedList"/>
    <dgm:cxn modelId="{C0284EE3-681A-473F-8C85-8D1292DD9496}" type="presParOf" srcId="{C9030A61-8CDF-4C5F-969A-1A36C3163C2B}" destId="{8E97B543-A729-4ED1-AE91-397A2DF6749D}" srcOrd="8" destOrd="0" presId="urn:microsoft.com/office/officeart/2008/layout/VerticalCurvedList"/>
    <dgm:cxn modelId="{4413FE9A-E51D-4105-BE63-14C2AF5F5D52}" type="presParOf" srcId="{8E97B543-A729-4ED1-AE91-397A2DF6749D}" destId="{08CA27E2-D3A3-4DBE-AF4D-AC2F3ED235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7FD98-6889-466B-B299-D32AC4181195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A5EC9E-65F7-4779-AE97-620221EA087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Імідж</a:t>
          </a:r>
          <a:endParaRPr lang="ru-RU" b="1" dirty="0">
            <a:solidFill>
              <a:schemeClr val="tx1"/>
            </a:solidFill>
          </a:endParaRPr>
        </a:p>
      </dgm:t>
    </dgm:pt>
    <dgm:pt modelId="{BB383D13-4E57-4EC1-ADF0-D5453CD59B58}" type="parTrans" cxnId="{0D1C25AA-53A3-4DC3-9004-360EF51B7B7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F6F6F78-DEB6-4ECF-AF5D-F4BD2110D45B}" type="sibTrans" cxnId="{0D1C25AA-53A3-4DC3-9004-360EF51B7B7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356FFD5-1B31-4088-AB77-017D9A87F1FA}">
      <dgm:prSet phldrT="[Текст]" custT="1"/>
      <dgm:spPr/>
      <dgm:t>
        <a:bodyPr/>
        <a:lstStyle/>
        <a:p>
          <a:r>
            <a:rPr lang="uk-UA" sz="1900" b="1" smtClean="0">
              <a:solidFill>
                <a:schemeClr val="tx1"/>
              </a:solidFill>
            </a:rPr>
            <a:t>«Репутація»</a:t>
          </a:r>
          <a:endParaRPr lang="ru-RU" sz="1900" b="1" dirty="0">
            <a:solidFill>
              <a:schemeClr val="tx1"/>
            </a:solidFill>
          </a:endParaRPr>
        </a:p>
      </dgm:t>
    </dgm:pt>
    <dgm:pt modelId="{3CDC2A48-FE53-40BF-BF0B-94BA6B6C0763}" type="parTrans" cxnId="{1FEDDEBE-5BC4-4090-958C-99A32D9A514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CC2BFB3-648F-4402-814F-9C0AAF5F38B8}" type="sibTrans" cxnId="{1FEDDEBE-5BC4-4090-958C-99A32D9A514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03132B9-4062-4CE8-85CE-448D04E6F2C0}">
      <dgm:prSet phldrT="[Текст]" custT="1"/>
      <dgm:spPr/>
      <dgm:t>
        <a:bodyPr/>
        <a:lstStyle/>
        <a:p>
          <a:r>
            <a:rPr lang="uk-UA" sz="1900" b="1" smtClean="0">
              <a:solidFill>
                <a:schemeClr val="tx1"/>
              </a:solidFill>
            </a:rPr>
            <a:t>«Картинка»</a:t>
          </a:r>
          <a:endParaRPr lang="ru-RU" sz="1900" b="1" dirty="0">
            <a:solidFill>
              <a:schemeClr val="tx1"/>
            </a:solidFill>
          </a:endParaRPr>
        </a:p>
      </dgm:t>
    </dgm:pt>
    <dgm:pt modelId="{6C616E47-E75D-4B38-8249-C231B8515A77}" type="parTrans" cxnId="{F10113A9-B5B5-4437-9FEC-37BCC0132B1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C9E8F7-18ED-42E0-AB26-BB7ACF19B20E}" type="sibTrans" cxnId="{F10113A9-B5B5-4437-9FEC-37BCC0132B1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292EE04-56E5-4848-89D9-496144ADE7F0}">
      <dgm:prSet phldrT="[Текст]" custT="1"/>
      <dgm:spPr/>
      <dgm:t>
        <a:bodyPr/>
        <a:lstStyle/>
        <a:p>
          <a:r>
            <a:rPr lang="uk-UA" sz="1900" b="1" dirty="0" smtClean="0">
              <a:solidFill>
                <a:schemeClr val="tx1"/>
              </a:solidFill>
            </a:rPr>
            <a:t>«Неусвідомлений ідеал»</a:t>
          </a:r>
          <a:endParaRPr lang="ru-RU" sz="1900" b="1" dirty="0">
            <a:solidFill>
              <a:schemeClr val="tx1"/>
            </a:solidFill>
          </a:endParaRPr>
        </a:p>
      </dgm:t>
    </dgm:pt>
    <dgm:pt modelId="{9F2ACEC4-42E1-4118-A206-5654526E7258}" type="parTrans" cxnId="{19429069-5EC5-4537-8B18-8020D1A683B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93E6163-ED5E-4E95-8B38-20C238A4C3A2}" type="sibTrans" cxnId="{19429069-5EC5-4537-8B18-8020D1A683B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A52A798-7C70-4577-BF38-FAC840DA3EB0}">
      <dgm:prSet phldrT="[Текст]" custT="1"/>
      <dgm:spPr/>
      <dgm:t>
        <a:bodyPr/>
        <a:lstStyle/>
        <a:p>
          <a:r>
            <a:rPr lang="uk-UA" sz="1900" b="1" smtClean="0">
              <a:solidFill>
                <a:schemeClr val="tx1"/>
              </a:solidFill>
            </a:rPr>
            <a:t>«Образ»</a:t>
          </a:r>
          <a:endParaRPr lang="ru-RU" sz="1900" b="1" dirty="0">
            <a:solidFill>
              <a:schemeClr val="tx1"/>
            </a:solidFill>
          </a:endParaRPr>
        </a:p>
      </dgm:t>
    </dgm:pt>
    <dgm:pt modelId="{85FD139E-4265-427F-B193-AA410DDA85AC}" type="parTrans" cxnId="{3A526E6A-6ACD-45E6-98D1-1B732289CC7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9D688A0-6069-460E-9645-0ED908581F38}" type="sibTrans" cxnId="{3A526E6A-6ACD-45E6-98D1-1B732289CC7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B51DB7E-DA8F-404F-8539-4BA2589E9690}">
      <dgm:prSet phldrT="[Текст]" custT="1"/>
      <dgm:spPr/>
      <dgm:t>
        <a:bodyPr/>
        <a:lstStyle/>
        <a:p>
          <a:r>
            <a:rPr lang="uk-UA" sz="1900" b="1" smtClean="0">
              <a:solidFill>
                <a:schemeClr val="tx1"/>
              </a:solidFill>
            </a:rPr>
            <a:t>«Престиж»</a:t>
          </a:r>
          <a:endParaRPr lang="ru-RU" sz="1900" b="1" dirty="0">
            <a:solidFill>
              <a:schemeClr val="tx1"/>
            </a:solidFill>
          </a:endParaRPr>
        </a:p>
      </dgm:t>
    </dgm:pt>
    <dgm:pt modelId="{9F50352E-57C7-4097-8B54-2966A9B72032}" type="parTrans" cxnId="{3A36CE2E-440D-48EB-8768-A2223A0E5BC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96A498-9525-4041-B76C-EB0B163C5092}" type="sibTrans" cxnId="{3A36CE2E-440D-48EB-8768-A2223A0E5BC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D8EE4B7-72EB-46AE-80BE-48AC37B9901C}" type="pres">
      <dgm:prSet presAssocID="{41A7FD98-6889-466B-B299-D32AC41811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5EC22-6422-4238-99DD-DB18420D893A}" type="pres">
      <dgm:prSet presAssocID="{68A5EC9E-65F7-4779-AE97-620221EA0875}" presName="centerShape" presStyleLbl="node0" presStyleIdx="0" presStyleCnt="1"/>
      <dgm:spPr/>
      <dgm:t>
        <a:bodyPr/>
        <a:lstStyle/>
        <a:p>
          <a:endParaRPr lang="ru-RU"/>
        </a:p>
      </dgm:t>
    </dgm:pt>
    <dgm:pt modelId="{C0BC0671-4B4A-42D4-AE87-0694732B5AF5}" type="pres">
      <dgm:prSet presAssocID="{3CDC2A48-FE53-40BF-BF0B-94BA6B6C076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C1E7C97-4ADA-42B7-8DC8-672CDC7FED44}" type="pres">
      <dgm:prSet presAssocID="{3CDC2A48-FE53-40BF-BF0B-94BA6B6C076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1979E87-57EE-43D4-8981-9F6362F0AB85}" type="pres">
      <dgm:prSet presAssocID="{7356FFD5-1B31-4088-AB77-017D9A87F1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6C56-2370-4765-8907-BC701FE22891}" type="pres">
      <dgm:prSet presAssocID="{6C616E47-E75D-4B38-8249-C231B8515A77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9A7AD48-F8B6-413D-B1EA-D62F7E3E4ACF}" type="pres">
      <dgm:prSet presAssocID="{6C616E47-E75D-4B38-8249-C231B8515A7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A9AA5C6-A87E-4B42-9EEE-21B862358099}" type="pres">
      <dgm:prSet presAssocID="{B03132B9-4062-4CE8-85CE-448D04E6F2C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D5FC1-34B0-4137-BF9B-D2A39D969CBC}" type="pres">
      <dgm:prSet presAssocID="{9F2ACEC4-42E1-4118-A206-5654526E725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D6A4DF3F-1701-4D78-B1E1-9FE01066B626}" type="pres">
      <dgm:prSet presAssocID="{9F2ACEC4-42E1-4118-A206-5654526E725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C1F47A0-8837-48FD-9A29-2A59209468EF}" type="pres">
      <dgm:prSet presAssocID="{D292EE04-56E5-4848-89D9-496144ADE7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AD9B8-7D76-4478-9C93-C687E1D63CD7}" type="pres">
      <dgm:prSet presAssocID="{85FD139E-4265-427F-B193-AA410DDA85AC}" presName="parTrans" presStyleLbl="sibTrans2D1" presStyleIdx="3" presStyleCnt="5"/>
      <dgm:spPr/>
      <dgm:t>
        <a:bodyPr/>
        <a:lstStyle/>
        <a:p>
          <a:endParaRPr lang="ru-RU"/>
        </a:p>
      </dgm:t>
    </dgm:pt>
    <dgm:pt modelId="{09E77BC4-6580-4F63-9530-5A8159C7C662}" type="pres">
      <dgm:prSet presAssocID="{85FD139E-4265-427F-B193-AA410DDA85AC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E60264B-4D9C-43D4-9513-C00819F594F4}" type="pres">
      <dgm:prSet presAssocID="{0A52A798-7C70-4577-BF38-FAC840DA3E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78D5A-E62C-4E46-80F9-F5B821AAE8C2}" type="pres">
      <dgm:prSet presAssocID="{9F50352E-57C7-4097-8B54-2966A9B7203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B32BC83-00D3-43CE-B3F1-A5EFBD9F6C7A}" type="pres">
      <dgm:prSet presAssocID="{9F50352E-57C7-4097-8B54-2966A9B7203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898BD2A-2585-4880-96F6-0F6C2EC449C4}" type="pres">
      <dgm:prSet presAssocID="{7B51DB7E-DA8F-404F-8539-4BA2589E969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5B739-6F91-4606-A84D-2AA3DC00B4E2}" type="presOf" srcId="{9F50352E-57C7-4097-8B54-2966A9B72032}" destId="{FB32BC83-00D3-43CE-B3F1-A5EFBD9F6C7A}" srcOrd="1" destOrd="0" presId="urn:microsoft.com/office/officeart/2005/8/layout/radial5"/>
    <dgm:cxn modelId="{6D2F162A-A740-44F0-96E4-CDAA7C55A4CF}" type="presOf" srcId="{D292EE04-56E5-4848-89D9-496144ADE7F0}" destId="{FC1F47A0-8837-48FD-9A29-2A59209468EF}" srcOrd="0" destOrd="0" presId="urn:microsoft.com/office/officeart/2005/8/layout/radial5"/>
    <dgm:cxn modelId="{4F48D121-327D-4567-B300-BF9A6BA42FDB}" type="presOf" srcId="{7B51DB7E-DA8F-404F-8539-4BA2589E9690}" destId="{E898BD2A-2585-4880-96F6-0F6C2EC449C4}" srcOrd="0" destOrd="0" presId="urn:microsoft.com/office/officeart/2005/8/layout/radial5"/>
    <dgm:cxn modelId="{F78CDADD-E9CC-4C87-B24F-B2F7670C9DE4}" type="presOf" srcId="{85FD139E-4265-427F-B193-AA410DDA85AC}" destId="{09E77BC4-6580-4F63-9530-5A8159C7C662}" srcOrd="1" destOrd="0" presId="urn:microsoft.com/office/officeart/2005/8/layout/radial5"/>
    <dgm:cxn modelId="{750C98F9-71A5-4338-B61A-6F1D52C7E148}" type="presOf" srcId="{68A5EC9E-65F7-4779-AE97-620221EA0875}" destId="{2E95EC22-6422-4238-99DD-DB18420D893A}" srcOrd="0" destOrd="0" presId="urn:microsoft.com/office/officeart/2005/8/layout/radial5"/>
    <dgm:cxn modelId="{C20F1145-5B8F-4DD6-A9BD-1FBF3D01D3DD}" type="presOf" srcId="{41A7FD98-6889-466B-B299-D32AC4181195}" destId="{1D8EE4B7-72EB-46AE-80BE-48AC37B9901C}" srcOrd="0" destOrd="0" presId="urn:microsoft.com/office/officeart/2005/8/layout/radial5"/>
    <dgm:cxn modelId="{3A526E6A-6ACD-45E6-98D1-1B732289CC7E}" srcId="{68A5EC9E-65F7-4779-AE97-620221EA0875}" destId="{0A52A798-7C70-4577-BF38-FAC840DA3EB0}" srcOrd="3" destOrd="0" parTransId="{85FD139E-4265-427F-B193-AA410DDA85AC}" sibTransId="{29D688A0-6069-460E-9645-0ED908581F38}"/>
    <dgm:cxn modelId="{19429069-5EC5-4537-8B18-8020D1A683B9}" srcId="{68A5EC9E-65F7-4779-AE97-620221EA0875}" destId="{D292EE04-56E5-4848-89D9-496144ADE7F0}" srcOrd="2" destOrd="0" parTransId="{9F2ACEC4-42E1-4118-A206-5654526E7258}" sibTransId="{293E6163-ED5E-4E95-8B38-20C238A4C3A2}"/>
    <dgm:cxn modelId="{F10113A9-B5B5-4437-9FEC-37BCC0132B1A}" srcId="{68A5EC9E-65F7-4779-AE97-620221EA0875}" destId="{B03132B9-4062-4CE8-85CE-448D04E6F2C0}" srcOrd="1" destOrd="0" parTransId="{6C616E47-E75D-4B38-8249-C231B8515A77}" sibTransId="{E9C9E8F7-18ED-42E0-AB26-BB7ACF19B20E}"/>
    <dgm:cxn modelId="{35D8C1DA-1E35-4876-8BC1-7018A67AA3AD}" type="presOf" srcId="{3CDC2A48-FE53-40BF-BF0B-94BA6B6C0763}" destId="{C0BC0671-4B4A-42D4-AE87-0694732B5AF5}" srcOrd="0" destOrd="0" presId="urn:microsoft.com/office/officeart/2005/8/layout/radial5"/>
    <dgm:cxn modelId="{476403BD-9665-4291-8E29-E5EE8F376467}" type="presOf" srcId="{3CDC2A48-FE53-40BF-BF0B-94BA6B6C0763}" destId="{1C1E7C97-4ADA-42B7-8DC8-672CDC7FED44}" srcOrd="1" destOrd="0" presId="urn:microsoft.com/office/officeart/2005/8/layout/radial5"/>
    <dgm:cxn modelId="{1FEDDEBE-5BC4-4090-958C-99A32D9A5149}" srcId="{68A5EC9E-65F7-4779-AE97-620221EA0875}" destId="{7356FFD5-1B31-4088-AB77-017D9A87F1FA}" srcOrd="0" destOrd="0" parTransId="{3CDC2A48-FE53-40BF-BF0B-94BA6B6C0763}" sibTransId="{5CC2BFB3-648F-4402-814F-9C0AAF5F38B8}"/>
    <dgm:cxn modelId="{0D1C25AA-53A3-4DC3-9004-360EF51B7B73}" srcId="{41A7FD98-6889-466B-B299-D32AC4181195}" destId="{68A5EC9E-65F7-4779-AE97-620221EA0875}" srcOrd="0" destOrd="0" parTransId="{BB383D13-4E57-4EC1-ADF0-D5453CD59B58}" sibTransId="{2F6F6F78-DEB6-4ECF-AF5D-F4BD2110D45B}"/>
    <dgm:cxn modelId="{D56C8763-EC9F-4311-B71B-0785DA0F12C1}" type="presOf" srcId="{0A52A798-7C70-4577-BF38-FAC840DA3EB0}" destId="{AE60264B-4D9C-43D4-9513-C00819F594F4}" srcOrd="0" destOrd="0" presId="urn:microsoft.com/office/officeart/2005/8/layout/radial5"/>
    <dgm:cxn modelId="{EB64F43B-BE3A-4853-890F-F320BF4EDEE8}" type="presOf" srcId="{9F2ACEC4-42E1-4118-A206-5654526E7258}" destId="{D6A4DF3F-1701-4D78-B1E1-9FE01066B626}" srcOrd="1" destOrd="0" presId="urn:microsoft.com/office/officeart/2005/8/layout/radial5"/>
    <dgm:cxn modelId="{8EF2EF46-7B22-4060-9AEF-E11CFE9E43B4}" type="presOf" srcId="{85FD139E-4265-427F-B193-AA410DDA85AC}" destId="{8E6AD9B8-7D76-4478-9C93-C687E1D63CD7}" srcOrd="0" destOrd="0" presId="urn:microsoft.com/office/officeart/2005/8/layout/radial5"/>
    <dgm:cxn modelId="{B57FF1F5-0CB7-4ED1-9B14-2F4E4D7FBFC4}" type="presOf" srcId="{6C616E47-E75D-4B38-8249-C231B8515A77}" destId="{F4DC6C56-2370-4765-8907-BC701FE22891}" srcOrd="0" destOrd="0" presId="urn:microsoft.com/office/officeart/2005/8/layout/radial5"/>
    <dgm:cxn modelId="{466A340A-0460-45D2-892C-D25023DF556F}" type="presOf" srcId="{9F50352E-57C7-4097-8B54-2966A9B72032}" destId="{5B678D5A-E62C-4E46-80F9-F5B821AAE8C2}" srcOrd="0" destOrd="0" presId="urn:microsoft.com/office/officeart/2005/8/layout/radial5"/>
    <dgm:cxn modelId="{FBF5A6E5-B9CB-4527-953C-9162683178E9}" type="presOf" srcId="{B03132B9-4062-4CE8-85CE-448D04E6F2C0}" destId="{9A9AA5C6-A87E-4B42-9EEE-21B862358099}" srcOrd="0" destOrd="0" presId="urn:microsoft.com/office/officeart/2005/8/layout/radial5"/>
    <dgm:cxn modelId="{3A36CE2E-440D-48EB-8768-A2223A0E5BCD}" srcId="{68A5EC9E-65F7-4779-AE97-620221EA0875}" destId="{7B51DB7E-DA8F-404F-8539-4BA2589E9690}" srcOrd="4" destOrd="0" parTransId="{9F50352E-57C7-4097-8B54-2966A9B72032}" sibTransId="{3896A498-9525-4041-B76C-EB0B163C5092}"/>
    <dgm:cxn modelId="{6138A5B9-1A06-4659-913E-CDAE504F5D10}" type="presOf" srcId="{7356FFD5-1B31-4088-AB77-017D9A87F1FA}" destId="{F1979E87-57EE-43D4-8981-9F6362F0AB85}" srcOrd="0" destOrd="0" presId="urn:microsoft.com/office/officeart/2005/8/layout/radial5"/>
    <dgm:cxn modelId="{89527D6B-317D-4A60-AD99-3E7CEF3D05D4}" type="presOf" srcId="{6C616E47-E75D-4B38-8249-C231B8515A77}" destId="{A9A7AD48-F8B6-413D-B1EA-D62F7E3E4ACF}" srcOrd="1" destOrd="0" presId="urn:microsoft.com/office/officeart/2005/8/layout/radial5"/>
    <dgm:cxn modelId="{E330299C-F07C-4F65-AFD6-3472733BE4C1}" type="presOf" srcId="{9F2ACEC4-42E1-4118-A206-5654526E7258}" destId="{5DED5FC1-34B0-4137-BF9B-D2A39D969CBC}" srcOrd="0" destOrd="0" presId="urn:microsoft.com/office/officeart/2005/8/layout/radial5"/>
    <dgm:cxn modelId="{B7D3688D-FE2F-4C5C-840A-AA6DC304D99C}" type="presParOf" srcId="{1D8EE4B7-72EB-46AE-80BE-48AC37B9901C}" destId="{2E95EC22-6422-4238-99DD-DB18420D893A}" srcOrd="0" destOrd="0" presId="urn:microsoft.com/office/officeart/2005/8/layout/radial5"/>
    <dgm:cxn modelId="{C4C238BD-8A34-49DA-BEFC-473DF136B014}" type="presParOf" srcId="{1D8EE4B7-72EB-46AE-80BE-48AC37B9901C}" destId="{C0BC0671-4B4A-42D4-AE87-0694732B5AF5}" srcOrd="1" destOrd="0" presId="urn:microsoft.com/office/officeart/2005/8/layout/radial5"/>
    <dgm:cxn modelId="{6B8DEECB-0527-432E-A24B-33F4ACBB0561}" type="presParOf" srcId="{C0BC0671-4B4A-42D4-AE87-0694732B5AF5}" destId="{1C1E7C97-4ADA-42B7-8DC8-672CDC7FED44}" srcOrd="0" destOrd="0" presId="urn:microsoft.com/office/officeart/2005/8/layout/radial5"/>
    <dgm:cxn modelId="{D7BC5EFF-511A-4A23-84DC-0A9D2EE8024E}" type="presParOf" srcId="{1D8EE4B7-72EB-46AE-80BE-48AC37B9901C}" destId="{F1979E87-57EE-43D4-8981-9F6362F0AB85}" srcOrd="2" destOrd="0" presId="urn:microsoft.com/office/officeart/2005/8/layout/radial5"/>
    <dgm:cxn modelId="{A8C72311-2688-4F70-A5C8-88BAD27252D4}" type="presParOf" srcId="{1D8EE4B7-72EB-46AE-80BE-48AC37B9901C}" destId="{F4DC6C56-2370-4765-8907-BC701FE22891}" srcOrd="3" destOrd="0" presId="urn:microsoft.com/office/officeart/2005/8/layout/radial5"/>
    <dgm:cxn modelId="{1ACBB976-43B6-4815-893F-48ABC313E702}" type="presParOf" srcId="{F4DC6C56-2370-4765-8907-BC701FE22891}" destId="{A9A7AD48-F8B6-413D-B1EA-D62F7E3E4ACF}" srcOrd="0" destOrd="0" presId="urn:microsoft.com/office/officeart/2005/8/layout/radial5"/>
    <dgm:cxn modelId="{7A114843-1393-4B23-A6CD-50A76CD664D1}" type="presParOf" srcId="{1D8EE4B7-72EB-46AE-80BE-48AC37B9901C}" destId="{9A9AA5C6-A87E-4B42-9EEE-21B862358099}" srcOrd="4" destOrd="0" presId="urn:microsoft.com/office/officeart/2005/8/layout/radial5"/>
    <dgm:cxn modelId="{FA2378BC-87F0-48A5-85D3-994BBA20C7A3}" type="presParOf" srcId="{1D8EE4B7-72EB-46AE-80BE-48AC37B9901C}" destId="{5DED5FC1-34B0-4137-BF9B-D2A39D969CBC}" srcOrd="5" destOrd="0" presId="urn:microsoft.com/office/officeart/2005/8/layout/radial5"/>
    <dgm:cxn modelId="{1192103E-4518-4341-9249-4601A15B1368}" type="presParOf" srcId="{5DED5FC1-34B0-4137-BF9B-D2A39D969CBC}" destId="{D6A4DF3F-1701-4D78-B1E1-9FE01066B626}" srcOrd="0" destOrd="0" presId="urn:microsoft.com/office/officeart/2005/8/layout/radial5"/>
    <dgm:cxn modelId="{AED02179-4EE1-4151-8529-5E9BDEC7F034}" type="presParOf" srcId="{1D8EE4B7-72EB-46AE-80BE-48AC37B9901C}" destId="{FC1F47A0-8837-48FD-9A29-2A59209468EF}" srcOrd="6" destOrd="0" presId="urn:microsoft.com/office/officeart/2005/8/layout/radial5"/>
    <dgm:cxn modelId="{557FC185-834B-4E9C-A015-E45B6D10E032}" type="presParOf" srcId="{1D8EE4B7-72EB-46AE-80BE-48AC37B9901C}" destId="{8E6AD9B8-7D76-4478-9C93-C687E1D63CD7}" srcOrd="7" destOrd="0" presId="urn:microsoft.com/office/officeart/2005/8/layout/radial5"/>
    <dgm:cxn modelId="{781B91A9-11C5-4450-908D-82C79CB1EC1B}" type="presParOf" srcId="{8E6AD9B8-7D76-4478-9C93-C687E1D63CD7}" destId="{09E77BC4-6580-4F63-9530-5A8159C7C662}" srcOrd="0" destOrd="0" presId="urn:microsoft.com/office/officeart/2005/8/layout/radial5"/>
    <dgm:cxn modelId="{7205BCFF-3711-432A-BDEB-18519BF7F5F8}" type="presParOf" srcId="{1D8EE4B7-72EB-46AE-80BE-48AC37B9901C}" destId="{AE60264B-4D9C-43D4-9513-C00819F594F4}" srcOrd="8" destOrd="0" presId="urn:microsoft.com/office/officeart/2005/8/layout/radial5"/>
    <dgm:cxn modelId="{75072E37-E6EB-4E92-8895-DB1118CE1A61}" type="presParOf" srcId="{1D8EE4B7-72EB-46AE-80BE-48AC37B9901C}" destId="{5B678D5A-E62C-4E46-80F9-F5B821AAE8C2}" srcOrd="9" destOrd="0" presId="urn:microsoft.com/office/officeart/2005/8/layout/radial5"/>
    <dgm:cxn modelId="{74915593-1FD8-4B12-87D9-2D4F13B4803C}" type="presParOf" srcId="{5B678D5A-E62C-4E46-80F9-F5B821AAE8C2}" destId="{FB32BC83-00D3-43CE-B3F1-A5EFBD9F6C7A}" srcOrd="0" destOrd="0" presId="urn:microsoft.com/office/officeart/2005/8/layout/radial5"/>
    <dgm:cxn modelId="{F0A5CDB3-6C3F-4EAA-9AA3-6CF1C9C22142}" type="presParOf" srcId="{1D8EE4B7-72EB-46AE-80BE-48AC37B9901C}" destId="{E898BD2A-2585-4880-96F6-0F6C2EC449C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1DE77-9E1F-42E1-8C8D-A2D863A2D094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1778B9-5C1F-4174-88DE-DBC3CB3E0ACF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ІМІДЖ ЗАКЛАДУ</a:t>
          </a:r>
          <a:endParaRPr lang="ru-RU" b="1" dirty="0">
            <a:solidFill>
              <a:schemeClr val="tx1"/>
            </a:solidFill>
          </a:endParaRPr>
        </a:p>
      </dgm:t>
    </dgm:pt>
    <dgm:pt modelId="{CF671B8B-7744-49E3-B175-FE6C558E0408}" type="parTrans" cxnId="{4A8E8DF1-EC74-4BB8-96DA-88454BECC4E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75B9D99-5F1E-45CA-9CA8-7F453983E023}" type="sibTrans" cxnId="{4A8E8DF1-EC74-4BB8-96DA-88454BECC4E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7CA923B-F8A1-4B93-BF86-87BB2683CFFE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Диференціація та варіативність системи загальної середньої освіти  </a:t>
          </a:r>
          <a:endParaRPr lang="ru-RU" b="1" dirty="0">
            <a:solidFill>
              <a:schemeClr val="tx1"/>
            </a:solidFill>
          </a:endParaRPr>
        </a:p>
      </dgm:t>
    </dgm:pt>
    <dgm:pt modelId="{B15F203F-B6B1-481E-96CA-BE47D0FB74B2}" type="parTrans" cxnId="{E3AD0857-C09B-4572-83EB-C95CC706F61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CC1710-0AA4-4BBA-BEFF-62002078A142}" type="sibTrans" cxnId="{E3AD0857-C09B-4572-83EB-C95CC706F61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D3AB987-780B-4625-B3D8-15D96C9268C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Вибір напрямків та перспектив самовизначення вихованців</a:t>
          </a:r>
          <a:endParaRPr lang="ru-RU" b="1" dirty="0">
            <a:solidFill>
              <a:schemeClr val="tx1"/>
            </a:solidFill>
          </a:endParaRPr>
        </a:p>
      </dgm:t>
    </dgm:pt>
    <dgm:pt modelId="{B8DA6C3F-D093-4416-9EDB-2D648C6868FF}" type="parTrans" cxnId="{7E606940-8197-4ED0-9DB3-ABE84D4A65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9D60943-06FD-48DE-9B60-7C26835859B5}" type="sibTrans" cxnId="{7E606940-8197-4ED0-9DB3-ABE84D4A65A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25E1695-11F9-404D-9150-C72046E42816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Досвід роботи закладу в цій галузі</a:t>
          </a:r>
          <a:endParaRPr lang="ru-RU" b="1" dirty="0">
            <a:solidFill>
              <a:schemeClr val="tx1"/>
            </a:solidFill>
          </a:endParaRPr>
        </a:p>
      </dgm:t>
    </dgm:pt>
    <dgm:pt modelId="{944DFF4C-726C-483B-9E7D-9DD831D160BA}" type="parTrans" cxnId="{012DB485-B580-448D-B2C7-317217A365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B1861C8-0D5C-4B91-9596-ABE61351AC2B}" type="sibTrans" cxnId="{012DB485-B580-448D-B2C7-317217A3655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5351DD9-50CA-483F-BF28-36DAC61E19C3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Демографічна ситуація</a:t>
          </a:r>
          <a:endParaRPr lang="ru-RU" b="1" dirty="0">
            <a:solidFill>
              <a:schemeClr val="tx1"/>
            </a:solidFill>
          </a:endParaRPr>
        </a:p>
      </dgm:t>
    </dgm:pt>
    <dgm:pt modelId="{CFEC3B5B-C277-45B5-B885-A43B70CC6761}" type="parTrans" cxnId="{C7C5CB73-EFC9-4754-B482-0B8A4576C21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2D1EB1E-B012-4E59-B664-21387FA9A882}" type="sibTrans" cxnId="{C7C5CB73-EFC9-4754-B482-0B8A4576C21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707EAD0-F7CE-4C10-AC01-BA5DC9BA5020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Потреби освіти та управлінської практики в формуванні уявлень</a:t>
          </a:r>
          <a:endParaRPr lang="ru-RU" b="1" dirty="0">
            <a:solidFill>
              <a:schemeClr val="tx1"/>
            </a:solidFill>
          </a:endParaRPr>
        </a:p>
      </dgm:t>
    </dgm:pt>
    <dgm:pt modelId="{2FE73D37-1F31-4C45-B518-825C5B11A9BD}" type="parTrans" cxnId="{8DFDA9D9-93C2-456F-815C-D527B7C1C00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B5D08CC-1E3C-465B-8F70-2C60673B038E}" type="sibTrans" cxnId="{8DFDA9D9-93C2-456F-815C-D527B7C1C00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F2A7B1E-9617-492D-8CDC-0C28A1FBFBEB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Запити соціальної практики</a:t>
          </a:r>
          <a:endParaRPr lang="ru-RU" b="1" dirty="0">
            <a:solidFill>
              <a:schemeClr val="tx1"/>
            </a:solidFill>
          </a:endParaRPr>
        </a:p>
      </dgm:t>
    </dgm:pt>
    <dgm:pt modelId="{941AAAF0-AA16-4031-BF7D-55C0E9A02ABF}" type="parTrans" cxnId="{884C3A32-0D28-4C3E-83B2-10BE38CA7D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499C48-DF18-43A2-A7AF-E73C37B7F4CB}" type="sibTrans" cxnId="{884C3A32-0D28-4C3E-83B2-10BE38CA7D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CF8F9A0-74AD-4C9E-91ED-63A6490CAE22}" type="pres">
      <dgm:prSet presAssocID="{2411DE77-9E1F-42E1-8C8D-A2D863A2D0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E778C91-FF07-4741-B46B-606B363BD585}" type="pres">
      <dgm:prSet presAssocID="{DB1778B9-5C1F-4174-88DE-DBC3CB3E0ACF}" presName="singleCycle" presStyleCnt="0"/>
      <dgm:spPr/>
    </dgm:pt>
    <dgm:pt modelId="{974D5BC5-F607-42FD-BB44-D949F1162BC1}" type="pres">
      <dgm:prSet presAssocID="{DB1778B9-5C1F-4174-88DE-DBC3CB3E0ACF}" presName="singleCenter" presStyleLbl="node1" presStyleIdx="0" presStyleCnt="7" custScaleX="12135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83F4483-D17E-4170-9D0D-A2645A70717D}" type="pres">
      <dgm:prSet presAssocID="{B15F203F-B6B1-481E-96CA-BE47D0FB74B2}" presName="Name56" presStyleLbl="parChTrans1D2" presStyleIdx="0" presStyleCnt="6"/>
      <dgm:spPr/>
      <dgm:t>
        <a:bodyPr/>
        <a:lstStyle/>
        <a:p>
          <a:endParaRPr lang="ru-RU"/>
        </a:p>
      </dgm:t>
    </dgm:pt>
    <dgm:pt modelId="{04A7C26D-5E90-44DF-ACDF-A9BC5C245BA8}" type="pres">
      <dgm:prSet presAssocID="{A7CA923B-F8A1-4B93-BF86-87BB2683CFFE}" presName="text0" presStyleLbl="node1" presStyleIdx="1" presStyleCnt="7" custScaleX="245106" custScaleY="8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DA8D2-DED8-4D21-91C9-F889BEB6879E}" type="pres">
      <dgm:prSet presAssocID="{B8DA6C3F-D093-4416-9EDB-2D648C6868FF}" presName="Name56" presStyleLbl="parChTrans1D2" presStyleIdx="1" presStyleCnt="6"/>
      <dgm:spPr/>
      <dgm:t>
        <a:bodyPr/>
        <a:lstStyle/>
        <a:p>
          <a:endParaRPr lang="ru-RU"/>
        </a:p>
      </dgm:t>
    </dgm:pt>
    <dgm:pt modelId="{57E6BCAC-D188-4316-B4DB-52EFC95CA50A}" type="pres">
      <dgm:prSet presAssocID="{2D3AB987-780B-4625-B3D8-15D96C9268C2}" presName="text0" presStyleLbl="node1" presStyleIdx="2" presStyleCnt="7" custScaleX="245106" custScaleY="81441" custRadScaleRad="136802" custRadScaleInc="23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69EF4-3967-4F89-86FD-3444859C329D}" type="pres">
      <dgm:prSet presAssocID="{944DFF4C-726C-483B-9E7D-9DD831D160BA}" presName="Name56" presStyleLbl="parChTrans1D2" presStyleIdx="2" presStyleCnt="6"/>
      <dgm:spPr/>
      <dgm:t>
        <a:bodyPr/>
        <a:lstStyle/>
        <a:p>
          <a:endParaRPr lang="ru-RU"/>
        </a:p>
      </dgm:t>
    </dgm:pt>
    <dgm:pt modelId="{34AE53FB-867D-4C33-932F-2A52CB457305}" type="pres">
      <dgm:prSet presAssocID="{025E1695-11F9-404D-9150-C72046E42816}" presName="text0" presStyleLbl="node1" presStyleIdx="3" presStyleCnt="7" custScaleX="245106" custScaleY="81441" custRadScaleRad="134117" custRadScaleInc="-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1405C-8535-4979-AEAF-A43DEAA10609}" type="pres">
      <dgm:prSet presAssocID="{2FE73D37-1F31-4C45-B518-825C5B11A9BD}" presName="Name56" presStyleLbl="parChTrans1D2" presStyleIdx="3" presStyleCnt="6"/>
      <dgm:spPr/>
      <dgm:t>
        <a:bodyPr/>
        <a:lstStyle/>
        <a:p>
          <a:endParaRPr lang="ru-RU"/>
        </a:p>
      </dgm:t>
    </dgm:pt>
    <dgm:pt modelId="{C1BCDD44-5646-4C85-B001-21B0D7DA37C0}" type="pres">
      <dgm:prSet presAssocID="{4707EAD0-F7CE-4C10-AC01-BA5DC9BA5020}" presName="text0" presStyleLbl="node1" presStyleIdx="4" presStyleCnt="7" custScaleX="245106" custScaleY="8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E4E5A-D4AE-47A8-8FF8-07690BFB08A5}" type="pres">
      <dgm:prSet presAssocID="{941AAAF0-AA16-4031-BF7D-55C0E9A02ABF}" presName="Name56" presStyleLbl="parChTrans1D2" presStyleIdx="4" presStyleCnt="6"/>
      <dgm:spPr/>
      <dgm:t>
        <a:bodyPr/>
        <a:lstStyle/>
        <a:p>
          <a:endParaRPr lang="ru-RU"/>
        </a:p>
      </dgm:t>
    </dgm:pt>
    <dgm:pt modelId="{8D7319CC-929D-4B2B-ADDD-C1E959C59542}" type="pres">
      <dgm:prSet presAssocID="{0F2A7B1E-9617-492D-8CDC-0C28A1FBFBEB}" presName="text0" presStyleLbl="node1" presStyleIdx="5" presStyleCnt="7" custScaleX="245106" custScaleY="81441" custRadScaleRad="133175" custRadScaleInc="43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2FA2A-838B-41E2-BCA9-34E0678F8F2E}" type="pres">
      <dgm:prSet presAssocID="{CFEC3B5B-C277-45B5-B885-A43B70CC6761}" presName="Name56" presStyleLbl="parChTrans1D2" presStyleIdx="5" presStyleCnt="6"/>
      <dgm:spPr/>
      <dgm:t>
        <a:bodyPr/>
        <a:lstStyle/>
        <a:p>
          <a:endParaRPr lang="ru-RU"/>
        </a:p>
      </dgm:t>
    </dgm:pt>
    <dgm:pt modelId="{6178E864-8AE0-4886-84D4-BA71D99A297C}" type="pres">
      <dgm:prSet presAssocID="{B5351DD9-50CA-483F-BF28-36DAC61E19C3}" presName="text0" presStyleLbl="node1" presStyleIdx="6" presStyleCnt="7" custScaleX="245106" custScaleY="81441" custRadScaleRad="136218" custRadScaleInc="-28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0E963D-DB1D-4B23-A2CD-C653B6AB8084}" type="presOf" srcId="{941AAAF0-AA16-4031-BF7D-55C0E9A02ABF}" destId="{58FE4E5A-D4AE-47A8-8FF8-07690BFB08A5}" srcOrd="0" destOrd="0" presId="urn:microsoft.com/office/officeart/2008/layout/RadialCluster"/>
    <dgm:cxn modelId="{3D60347D-4172-4B89-83E3-3D7DA5F7B529}" type="presOf" srcId="{B5351DD9-50CA-483F-BF28-36DAC61E19C3}" destId="{6178E864-8AE0-4886-84D4-BA71D99A297C}" srcOrd="0" destOrd="0" presId="urn:microsoft.com/office/officeart/2008/layout/RadialCluster"/>
    <dgm:cxn modelId="{7E606940-8197-4ED0-9DB3-ABE84D4A65AE}" srcId="{DB1778B9-5C1F-4174-88DE-DBC3CB3E0ACF}" destId="{2D3AB987-780B-4625-B3D8-15D96C9268C2}" srcOrd="1" destOrd="0" parTransId="{B8DA6C3F-D093-4416-9EDB-2D648C6868FF}" sibTransId="{39D60943-06FD-48DE-9B60-7C26835859B5}"/>
    <dgm:cxn modelId="{26F80A73-B6D9-4176-94BD-4E93206EDEB1}" type="presOf" srcId="{944DFF4C-726C-483B-9E7D-9DD831D160BA}" destId="{AD669EF4-3967-4F89-86FD-3444859C329D}" srcOrd="0" destOrd="0" presId="urn:microsoft.com/office/officeart/2008/layout/RadialCluster"/>
    <dgm:cxn modelId="{884C3A32-0D28-4C3E-83B2-10BE38CA7DAD}" srcId="{DB1778B9-5C1F-4174-88DE-DBC3CB3E0ACF}" destId="{0F2A7B1E-9617-492D-8CDC-0C28A1FBFBEB}" srcOrd="4" destOrd="0" parTransId="{941AAAF0-AA16-4031-BF7D-55C0E9A02ABF}" sibTransId="{E8499C48-DF18-43A2-A7AF-E73C37B7F4CB}"/>
    <dgm:cxn modelId="{FEDB23F9-401E-434C-93E8-A6895862B058}" type="presOf" srcId="{DB1778B9-5C1F-4174-88DE-DBC3CB3E0ACF}" destId="{974D5BC5-F607-42FD-BB44-D949F1162BC1}" srcOrd="0" destOrd="0" presId="urn:microsoft.com/office/officeart/2008/layout/RadialCluster"/>
    <dgm:cxn modelId="{BCE88120-A220-4C17-B97D-830E2379DF7C}" type="presOf" srcId="{B15F203F-B6B1-481E-96CA-BE47D0FB74B2}" destId="{983F4483-D17E-4170-9D0D-A2645A70717D}" srcOrd="0" destOrd="0" presId="urn:microsoft.com/office/officeart/2008/layout/RadialCluster"/>
    <dgm:cxn modelId="{D1F875C9-D009-42AC-BEAD-21447BD68F2A}" type="presOf" srcId="{2D3AB987-780B-4625-B3D8-15D96C9268C2}" destId="{57E6BCAC-D188-4316-B4DB-52EFC95CA50A}" srcOrd="0" destOrd="0" presId="urn:microsoft.com/office/officeart/2008/layout/RadialCluster"/>
    <dgm:cxn modelId="{E5FFA2D2-06F2-4B7F-A1A3-072B86859C35}" type="presOf" srcId="{025E1695-11F9-404D-9150-C72046E42816}" destId="{34AE53FB-867D-4C33-932F-2A52CB457305}" srcOrd="0" destOrd="0" presId="urn:microsoft.com/office/officeart/2008/layout/RadialCluster"/>
    <dgm:cxn modelId="{4A8E8DF1-EC74-4BB8-96DA-88454BECC4EF}" srcId="{2411DE77-9E1F-42E1-8C8D-A2D863A2D094}" destId="{DB1778B9-5C1F-4174-88DE-DBC3CB3E0ACF}" srcOrd="0" destOrd="0" parTransId="{CF671B8B-7744-49E3-B175-FE6C558E0408}" sibTransId="{575B9D99-5F1E-45CA-9CA8-7F453983E023}"/>
    <dgm:cxn modelId="{7318F9E1-7254-4A4F-8A1E-84C893C5E909}" type="presOf" srcId="{2FE73D37-1F31-4C45-B518-825C5B11A9BD}" destId="{CEB1405C-8535-4979-AEAF-A43DEAA10609}" srcOrd="0" destOrd="0" presId="urn:microsoft.com/office/officeart/2008/layout/RadialCluster"/>
    <dgm:cxn modelId="{8DFDA9D9-93C2-456F-815C-D527B7C1C005}" srcId="{DB1778B9-5C1F-4174-88DE-DBC3CB3E0ACF}" destId="{4707EAD0-F7CE-4C10-AC01-BA5DC9BA5020}" srcOrd="3" destOrd="0" parTransId="{2FE73D37-1F31-4C45-B518-825C5B11A9BD}" sibTransId="{4B5D08CC-1E3C-465B-8F70-2C60673B038E}"/>
    <dgm:cxn modelId="{E3AD0857-C09B-4572-83EB-C95CC706F613}" srcId="{DB1778B9-5C1F-4174-88DE-DBC3CB3E0ACF}" destId="{A7CA923B-F8A1-4B93-BF86-87BB2683CFFE}" srcOrd="0" destOrd="0" parTransId="{B15F203F-B6B1-481E-96CA-BE47D0FB74B2}" sibTransId="{17CC1710-0AA4-4BBA-BEFF-62002078A142}"/>
    <dgm:cxn modelId="{C7C5CB73-EFC9-4754-B482-0B8A4576C214}" srcId="{DB1778B9-5C1F-4174-88DE-DBC3CB3E0ACF}" destId="{B5351DD9-50CA-483F-BF28-36DAC61E19C3}" srcOrd="5" destOrd="0" parTransId="{CFEC3B5B-C277-45B5-B885-A43B70CC6761}" sibTransId="{E2D1EB1E-B012-4E59-B664-21387FA9A882}"/>
    <dgm:cxn modelId="{671FE89F-FED9-4857-A475-4D9D60EDCD7C}" type="presOf" srcId="{4707EAD0-F7CE-4C10-AC01-BA5DC9BA5020}" destId="{C1BCDD44-5646-4C85-B001-21B0D7DA37C0}" srcOrd="0" destOrd="0" presId="urn:microsoft.com/office/officeart/2008/layout/RadialCluster"/>
    <dgm:cxn modelId="{DF90B70A-69FC-4B47-8F8B-D05AA6ADF803}" type="presOf" srcId="{A7CA923B-F8A1-4B93-BF86-87BB2683CFFE}" destId="{04A7C26D-5E90-44DF-ACDF-A9BC5C245BA8}" srcOrd="0" destOrd="0" presId="urn:microsoft.com/office/officeart/2008/layout/RadialCluster"/>
    <dgm:cxn modelId="{9C888637-50A5-436A-BE35-CFABB55CF0B0}" type="presOf" srcId="{0F2A7B1E-9617-492D-8CDC-0C28A1FBFBEB}" destId="{8D7319CC-929D-4B2B-ADDD-C1E959C59542}" srcOrd="0" destOrd="0" presId="urn:microsoft.com/office/officeart/2008/layout/RadialCluster"/>
    <dgm:cxn modelId="{012DB485-B580-448D-B2C7-317217A3655D}" srcId="{DB1778B9-5C1F-4174-88DE-DBC3CB3E0ACF}" destId="{025E1695-11F9-404D-9150-C72046E42816}" srcOrd="2" destOrd="0" parTransId="{944DFF4C-726C-483B-9E7D-9DD831D160BA}" sibTransId="{7B1861C8-0D5C-4B91-9596-ABE61351AC2B}"/>
    <dgm:cxn modelId="{218AA954-2F69-40CE-A2B6-26607F7478E5}" type="presOf" srcId="{CFEC3B5B-C277-45B5-B885-A43B70CC6761}" destId="{BB52FA2A-838B-41E2-BCA9-34E0678F8F2E}" srcOrd="0" destOrd="0" presId="urn:microsoft.com/office/officeart/2008/layout/RadialCluster"/>
    <dgm:cxn modelId="{827798AC-25BC-457B-8CDA-475C04806441}" type="presOf" srcId="{2411DE77-9E1F-42E1-8C8D-A2D863A2D094}" destId="{3CF8F9A0-74AD-4C9E-91ED-63A6490CAE22}" srcOrd="0" destOrd="0" presId="urn:microsoft.com/office/officeart/2008/layout/RadialCluster"/>
    <dgm:cxn modelId="{3E676412-2915-4E08-9959-4EC22EB3FF76}" type="presOf" srcId="{B8DA6C3F-D093-4416-9EDB-2D648C6868FF}" destId="{F36DA8D2-DED8-4D21-91C9-F889BEB6879E}" srcOrd="0" destOrd="0" presId="urn:microsoft.com/office/officeart/2008/layout/RadialCluster"/>
    <dgm:cxn modelId="{BD0B4796-59D4-4BA0-B016-E41B5C8402CC}" type="presParOf" srcId="{3CF8F9A0-74AD-4C9E-91ED-63A6490CAE22}" destId="{9E778C91-FF07-4741-B46B-606B363BD585}" srcOrd="0" destOrd="0" presId="urn:microsoft.com/office/officeart/2008/layout/RadialCluster"/>
    <dgm:cxn modelId="{7F649F1F-9296-4F22-9E88-38640BE212D0}" type="presParOf" srcId="{9E778C91-FF07-4741-B46B-606B363BD585}" destId="{974D5BC5-F607-42FD-BB44-D949F1162BC1}" srcOrd="0" destOrd="0" presId="urn:microsoft.com/office/officeart/2008/layout/RadialCluster"/>
    <dgm:cxn modelId="{94DA43F2-167F-45D9-89E8-13AFC369F5E6}" type="presParOf" srcId="{9E778C91-FF07-4741-B46B-606B363BD585}" destId="{983F4483-D17E-4170-9D0D-A2645A70717D}" srcOrd="1" destOrd="0" presId="urn:microsoft.com/office/officeart/2008/layout/RadialCluster"/>
    <dgm:cxn modelId="{426DFBA5-C929-4F16-9300-6DD11AB596FA}" type="presParOf" srcId="{9E778C91-FF07-4741-B46B-606B363BD585}" destId="{04A7C26D-5E90-44DF-ACDF-A9BC5C245BA8}" srcOrd="2" destOrd="0" presId="urn:microsoft.com/office/officeart/2008/layout/RadialCluster"/>
    <dgm:cxn modelId="{6C46B506-FD51-44D1-BDB3-9135CFB0F2DC}" type="presParOf" srcId="{9E778C91-FF07-4741-B46B-606B363BD585}" destId="{F36DA8D2-DED8-4D21-91C9-F889BEB6879E}" srcOrd="3" destOrd="0" presId="urn:microsoft.com/office/officeart/2008/layout/RadialCluster"/>
    <dgm:cxn modelId="{332AD1C5-861B-4966-9608-7344A3C398E9}" type="presParOf" srcId="{9E778C91-FF07-4741-B46B-606B363BD585}" destId="{57E6BCAC-D188-4316-B4DB-52EFC95CA50A}" srcOrd="4" destOrd="0" presId="urn:microsoft.com/office/officeart/2008/layout/RadialCluster"/>
    <dgm:cxn modelId="{6C1DA05C-40E1-41A2-97B9-4C9943F3D85A}" type="presParOf" srcId="{9E778C91-FF07-4741-B46B-606B363BD585}" destId="{AD669EF4-3967-4F89-86FD-3444859C329D}" srcOrd="5" destOrd="0" presId="urn:microsoft.com/office/officeart/2008/layout/RadialCluster"/>
    <dgm:cxn modelId="{E9F54C07-10A8-4BE2-972E-BEBBFDECEC75}" type="presParOf" srcId="{9E778C91-FF07-4741-B46B-606B363BD585}" destId="{34AE53FB-867D-4C33-932F-2A52CB457305}" srcOrd="6" destOrd="0" presId="urn:microsoft.com/office/officeart/2008/layout/RadialCluster"/>
    <dgm:cxn modelId="{4BA8A7D3-0415-4CA9-AE1D-F3165109F8A8}" type="presParOf" srcId="{9E778C91-FF07-4741-B46B-606B363BD585}" destId="{CEB1405C-8535-4979-AEAF-A43DEAA10609}" srcOrd="7" destOrd="0" presId="urn:microsoft.com/office/officeart/2008/layout/RadialCluster"/>
    <dgm:cxn modelId="{B432CD71-24A9-44B5-A5C6-1C84430F47D4}" type="presParOf" srcId="{9E778C91-FF07-4741-B46B-606B363BD585}" destId="{C1BCDD44-5646-4C85-B001-21B0D7DA37C0}" srcOrd="8" destOrd="0" presId="urn:microsoft.com/office/officeart/2008/layout/RadialCluster"/>
    <dgm:cxn modelId="{71C9FF52-B379-4437-AA5C-05C4B56CBDA6}" type="presParOf" srcId="{9E778C91-FF07-4741-B46B-606B363BD585}" destId="{58FE4E5A-D4AE-47A8-8FF8-07690BFB08A5}" srcOrd="9" destOrd="0" presId="urn:microsoft.com/office/officeart/2008/layout/RadialCluster"/>
    <dgm:cxn modelId="{C62AD86A-BA7A-48CF-974C-3A5017A12238}" type="presParOf" srcId="{9E778C91-FF07-4741-B46B-606B363BD585}" destId="{8D7319CC-929D-4B2B-ADDD-C1E959C59542}" srcOrd="10" destOrd="0" presId="urn:microsoft.com/office/officeart/2008/layout/RadialCluster"/>
    <dgm:cxn modelId="{07FE4426-AF69-4059-9974-A46EB23152EA}" type="presParOf" srcId="{9E778C91-FF07-4741-B46B-606B363BD585}" destId="{BB52FA2A-838B-41E2-BCA9-34E0678F8F2E}" srcOrd="11" destOrd="0" presId="urn:microsoft.com/office/officeart/2008/layout/RadialCluster"/>
    <dgm:cxn modelId="{899BCE8C-08F1-4DFA-ABEE-DC2B18A4BC46}" type="presParOf" srcId="{9E778C91-FF07-4741-B46B-606B363BD585}" destId="{6178E864-8AE0-4886-84D4-BA71D99A297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11BA31-1938-45DE-BEDB-74A66A1D4BB9}" type="doc">
      <dgm:prSet loTypeId="urn:microsoft.com/office/officeart/2008/layout/RadialCluster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79EA28-2C67-470F-BFD7-20C1F2040E6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Громадськість</a:t>
          </a:r>
          <a:endParaRPr lang="ru-RU" b="1" dirty="0">
            <a:solidFill>
              <a:schemeClr val="tx1"/>
            </a:solidFill>
          </a:endParaRPr>
        </a:p>
      </dgm:t>
    </dgm:pt>
    <dgm:pt modelId="{9DAE9EF1-0F2A-4B0E-98C1-5659D25B3C9B}" type="parTrans" cxnId="{F4857887-CA56-4FEF-8E5A-C02D480745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5115A7-832E-472C-B2DC-C0D2146EC872}" type="sibTrans" cxnId="{F4857887-CA56-4FEF-8E5A-C02D4807458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23453BB-64D6-41D1-8513-4ACD1C9B138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Учні, батьки</a:t>
          </a:r>
          <a:endParaRPr lang="ru-RU" b="1" dirty="0">
            <a:solidFill>
              <a:schemeClr val="tx1"/>
            </a:solidFill>
          </a:endParaRPr>
        </a:p>
      </dgm:t>
    </dgm:pt>
    <dgm:pt modelId="{539855B2-30D4-4A2A-A4A5-48640BD82E86}" type="parTrans" cxnId="{60AF4411-717F-41B0-9819-223A9BB4A92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632E0D8-B34D-4C9E-97A6-1DE59A5C0CC9}" type="sibTrans" cxnId="{60AF4411-717F-41B0-9819-223A9BB4A92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0B9BD1D-D666-4197-A9F7-0EBDE1D8CF6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МОН</a:t>
          </a:r>
          <a:endParaRPr lang="ru-RU" b="1" dirty="0">
            <a:solidFill>
              <a:schemeClr val="tx1"/>
            </a:solidFill>
          </a:endParaRPr>
        </a:p>
      </dgm:t>
    </dgm:pt>
    <dgm:pt modelId="{1A3BB035-9AAA-4D47-9F44-14476118A008}" type="parTrans" cxnId="{4B481946-907B-4C91-A182-09FFFD6526D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715913B-D97B-4B1D-81CB-26CB93FEA5B3}" type="sibTrans" cxnId="{4B481946-907B-4C91-A182-09FFFD6526D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3674E8C-5EE2-4539-A7C1-1D6172072E30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Громадські, творчі організації</a:t>
          </a:r>
          <a:endParaRPr lang="ru-RU" b="1" dirty="0">
            <a:solidFill>
              <a:schemeClr val="tx1"/>
            </a:solidFill>
          </a:endParaRPr>
        </a:p>
      </dgm:t>
    </dgm:pt>
    <dgm:pt modelId="{C82BF66D-B8D2-4BE0-84E5-20733C4D9343}" type="parTrans" cxnId="{6BD3DC4C-6845-4DA3-A477-C7B78B4C86D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7CA79A6-F10A-4418-9AA5-62DF91A25E7E}" type="sibTrans" cxnId="{6BD3DC4C-6845-4DA3-A477-C7B78B4C86D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B7CDDB0-836A-4EFE-BE49-D03CF76C2C0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Спонсори</a:t>
          </a:r>
          <a:endParaRPr lang="ru-RU" b="1" dirty="0">
            <a:solidFill>
              <a:schemeClr val="tx1"/>
            </a:solidFill>
          </a:endParaRPr>
        </a:p>
      </dgm:t>
    </dgm:pt>
    <dgm:pt modelId="{97FFF4A0-3E70-438E-ABE7-FC9C4946450F}" type="parTrans" cxnId="{1625A4A2-FC24-4A3E-ADA6-0E02262DD14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F4DDA5B-6E96-4440-8C01-31125F3E4FD4}" type="sibTrans" cxnId="{1625A4A2-FC24-4A3E-ADA6-0E02262DD14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BFC87B0-50EF-45A4-BA7B-A8AC2738F86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ЗМІ</a:t>
          </a:r>
          <a:endParaRPr lang="ru-RU" b="1" dirty="0">
            <a:solidFill>
              <a:schemeClr val="tx1"/>
            </a:solidFill>
          </a:endParaRPr>
        </a:p>
      </dgm:t>
    </dgm:pt>
    <dgm:pt modelId="{4FB9ED25-B855-4228-8FE9-943C8EF8171F}" type="parTrans" cxnId="{BE7055B4-4FA9-4B4B-AFF4-66B6B8A99F5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838B394-15D5-4D86-A1B5-CE730FAB1B7B}" type="sibTrans" cxnId="{BE7055B4-4FA9-4B4B-AFF4-66B6B8A99F5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26A1CD2-36B9-4BC0-9954-140C15C64BE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Зарубіжні партнери</a:t>
          </a:r>
          <a:endParaRPr lang="ru-RU" b="1" dirty="0">
            <a:solidFill>
              <a:schemeClr val="tx1"/>
            </a:solidFill>
          </a:endParaRPr>
        </a:p>
      </dgm:t>
    </dgm:pt>
    <dgm:pt modelId="{A56B7888-A803-4789-8B01-B65413F5A2AE}" type="parTrans" cxnId="{E930EC45-50DB-4985-B829-EECE8D94C86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FC177F8-2E9E-4707-A0E6-53848B8CAEE2}" type="sibTrans" cxnId="{E930EC45-50DB-4985-B829-EECE8D94C86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6966EBF-35A8-401F-8E01-03653E780DEA}">
      <dgm:prSet phldrT="[Текст]"/>
      <dgm:spPr/>
      <dgm:t>
        <a:bodyPr/>
        <a:lstStyle/>
        <a:p>
          <a:r>
            <a:rPr lang="uk-UA" b="1" dirty="0" err="1" smtClean="0">
              <a:solidFill>
                <a:schemeClr val="tx1"/>
              </a:solidFill>
            </a:rPr>
            <a:t>Інщі</a:t>
          </a:r>
          <a:r>
            <a:rPr lang="uk-UA" b="1" dirty="0" smtClean="0">
              <a:solidFill>
                <a:schemeClr val="tx1"/>
              </a:solidFill>
            </a:rPr>
            <a:t> освітні заклади</a:t>
          </a:r>
          <a:endParaRPr lang="ru-RU" b="1" dirty="0">
            <a:solidFill>
              <a:schemeClr val="tx1"/>
            </a:solidFill>
          </a:endParaRPr>
        </a:p>
      </dgm:t>
    </dgm:pt>
    <dgm:pt modelId="{C96CF322-42AC-4114-8FD0-8300FE7AA24A}" type="parTrans" cxnId="{767C99F5-B551-40CD-BD89-3B6804CDF1D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AB9D062-AD17-417A-83DD-EAFD43B1BE98}" type="sibTrans" cxnId="{767C99F5-B551-40CD-BD89-3B6804CDF1D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36BC636-A414-48F2-9C6F-F41340404016}" type="pres">
      <dgm:prSet presAssocID="{2311BA31-1938-45DE-BEDB-74A66A1D4B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BD6AE3-357F-4F89-A942-39ECC2940D1C}" type="pres">
      <dgm:prSet presAssocID="{4879EA28-2C67-470F-BFD7-20C1F2040E6D}" presName="singleCycle" presStyleCnt="0"/>
      <dgm:spPr/>
      <dgm:t>
        <a:bodyPr/>
        <a:lstStyle/>
        <a:p>
          <a:endParaRPr lang="ru-RU"/>
        </a:p>
      </dgm:t>
    </dgm:pt>
    <dgm:pt modelId="{D1214E88-989F-4171-BC96-09377B8C43A0}" type="pres">
      <dgm:prSet presAssocID="{4879EA28-2C67-470F-BFD7-20C1F2040E6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DFC66FB-D18E-4FA9-8220-1A11A53C501C}" type="pres">
      <dgm:prSet presAssocID="{539855B2-30D4-4A2A-A4A5-48640BD82E86}" presName="Name56" presStyleLbl="parChTrans1D2" presStyleIdx="0" presStyleCnt="7"/>
      <dgm:spPr/>
      <dgm:t>
        <a:bodyPr/>
        <a:lstStyle/>
        <a:p>
          <a:endParaRPr lang="ru-RU"/>
        </a:p>
      </dgm:t>
    </dgm:pt>
    <dgm:pt modelId="{154BF148-8104-46BA-80C3-37F3C560345E}" type="pres">
      <dgm:prSet presAssocID="{B23453BB-64D6-41D1-8513-4ACD1C9B1385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04D93-8EC5-4FA2-AD89-B80163CB96C7}" type="pres">
      <dgm:prSet presAssocID="{C96CF322-42AC-4114-8FD0-8300FE7AA24A}" presName="Name56" presStyleLbl="parChTrans1D2" presStyleIdx="1" presStyleCnt="7"/>
      <dgm:spPr/>
      <dgm:t>
        <a:bodyPr/>
        <a:lstStyle/>
        <a:p>
          <a:endParaRPr lang="ru-RU"/>
        </a:p>
      </dgm:t>
    </dgm:pt>
    <dgm:pt modelId="{A6179BC9-9477-4139-A70E-CC8C9BE6839E}" type="pres">
      <dgm:prSet presAssocID="{06966EBF-35A8-401F-8E01-03653E780DEA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BFF94-EBE3-4D47-8D4B-3B82C3EBCEFA}" type="pres">
      <dgm:prSet presAssocID="{1A3BB035-9AAA-4D47-9F44-14476118A008}" presName="Name56" presStyleLbl="parChTrans1D2" presStyleIdx="2" presStyleCnt="7"/>
      <dgm:spPr/>
      <dgm:t>
        <a:bodyPr/>
        <a:lstStyle/>
        <a:p>
          <a:endParaRPr lang="ru-RU"/>
        </a:p>
      </dgm:t>
    </dgm:pt>
    <dgm:pt modelId="{B9E4AD6B-4621-44E4-8E11-E99DEC24404F}" type="pres">
      <dgm:prSet presAssocID="{30B9BD1D-D666-4197-A9F7-0EBDE1D8CF6F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5EC05-D847-4B96-BFD6-16D344B60DBF}" type="pres">
      <dgm:prSet presAssocID="{C82BF66D-B8D2-4BE0-84E5-20733C4D9343}" presName="Name56" presStyleLbl="parChTrans1D2" presStyleIdx="3" presStyleCnt="7"/>
      <dgm:spPr/>
      <dgm:t>
        <a:bodyPr/>
        <a:lstStyle/>
        <a:p>
          <a:endParaRPr lang="ru-RU"/>
        </a:p>
      </dgm:t>
    </dgm:pt>
    <dgm:pt modelId="{36641F7A-43BD-4DCE-A863-298F0E2173BF}" type="pres">
      <dgm:prSet presAssocID="{E3674E8C-5EE2-4539-A7C1-1D6172072E30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BA8B0-D0F3-4D8A-90C4-C4DD1416197B}" type="pres">
      <dgm:prSet presAssocID="{97FFF4A0-3E70-438E-ABE7-FC9C4946450F}" presName="Name56" presStyleLbl="parChTrans1D2" presStyleIdx="4" presStyleCnt="7"/>
      <dgm:spPr/>
      <dgm:t>
        <a:bodyPr/>
        <a:lstStyle/>
        <a:p>
          <a:endParaRPr lang="ru-RU"/>
        </a:p>
      </dgm:t>
    </dgm:pt>
    <dgm:pt modelId="{E1060F73-A379-4848-8A6B-C918DA4A60AA}" type="pres">
      <dgm:prSet presAssocID="{0B7CDDB0-836A-4EFE-BE49-D03CF76C2C0C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39735-5542-41F8-B218-EAFF745E1DD1}" type="pres">
      <dgm:prSet presAssocID="{4FB9ED25-B855-4228-8FE9-943C8EF8171F}" presName="Name56" presStyleLbl="parChTrans1D2" presStyleIdx="5" presStyleCnt="7"/>
      <dgm:spPr/>
      <dgm:t>
        <a:bodyPr/>
        <a:lstStyle/>
        <a:p>
          <a:endParaRPr lang="ru-RU"/>
        </a:p>
      </dgm:t>
    </dgm:pt>
    <dgm:pt modelId="{0A1D414F-AE9D-47D4-8472-57E0E244C233}" type="pres">
      <dgm:prSet presAssocID="{7BFC87B0-50EF-45A4-BA7B-A8AC2738F863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2BB4E-DDD8-4414-B537-6E5BB35D3FAB}" type="pres">
      <dgm:prSet presAssocID="{A56B7888-A803-4789-8B01-B65413F5A2AE}" presName="Name56" presStyleLbl="parChTrans1D2" presStyleIdx="6" presStyleCnt="7"/>
      <dgm:spPr/>
      <dgm:t>
        <a:bodyPr/>
        <a:lstStyle/>
        <a:p>
          <a:endParaRPr lang="ru-RU"/>
        </a:p>
      </dgm:t>
    </dgm:pt>
    <dgm:pt modelId="{66A0F183-9858-42E3-A304-8715A6532261}" type="pres">
      <dgm:prSet presAssocID="{E26A1CD2-36B9-4BC0-9954-140C15C64BE5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B4835-771E-481D-98AC-F0B53D4E2949}" type="presOf" srcId="{1A3BB035-9AAA-4D47-9F44-14476118A008}" destId="{5B9BFF94-EBE3-4D47-8D4B-3B82C3EBCEFA}" srcOrd="0" destOrd="0" presId="urn:microsoft.com/office/officeart/2008/layout/RadialCluster"/>
    <dgm:cxn modelId="{0E459401-362E-4CAF-AC28-F5975067ABE0}" type="presOf" srcId="{E3674E8C-5EE2-4539-A7C1-1D6172072E30}" destId="{36641F7A-43BD-4DCE-A863-298F0E2173BF}" srcOrd="0" destOrd="0" presId="urn:microsoft.com/office/officeart/2008/layout/RadialCluster"/>
    <dgm:cxn modelId="{EDC5B451-69DF-4255-A52B-D9048CFA9882}" type="presOf" srcId="{539855B2-30D4-4A2A-A4A5-48640BD82E86}" destId="{ADFC66FB-D18E-4FA9-8220-1A11A53C501C}" srcOrd="0" destOrd="0" presId="urn:microsoft.com/office/officeart/2008/layout/RadialCluster"/>
    <dgm:cxn modelId="{1625A4A2-FC24-4A3E-ADA6-0E02262DD14C}" srcId="{4879EA28-2C67-470F-BFD7-20C1F2040E6D}" destId="{0B7CDDB0-836A-4EFE-BE49-D03CF76C2C0C}" srcOrd="4" destOrd="0" parTransId="{97FFF4A0-3E70-438E-ABE7-FC9C4946450F}" sibTransId="{FF4DDA5B-6E96-4440-8C01-31125F3E4FD4}"/>
    <dgm:cxn modelId="{4CCBECB7-B733-41C2-91A2-A6E043EDFF82}" type="presOf" srcId="{4879EA28-2C67-470F-BFD7-20C1F2040E6D}" destId="{D1214E88-989F-4171-BC96-09377B8C43A0}" srcOrd="0" destOrd="0" presId="urn:microsoft.com/office/officeart/2008/layout/RadialCluster"/>
    <dgm:cxn modelId="{60AF4411-717F-41B0-9819-223A9BB4A925}" srcId="{4879EA28-2C67-470F-BFD7-20C1F2040E6D}" destId="{B23453BB-64D6-41D1-8513-4ACD1C9B1385}" srcOrd="0" destOrd="0" parTransId="{539855B2-30D4-4A2A-A4A5-48640BD82E86}" sibTransId="{C632E0D8-B34D-4C9E-97A6-1DE59A5C0CC9}"/>
    <dgm:cxn modelId="{0D702E92-18E3-4CD2-B9CC-D6F0D622C187}" type="presOf" srcId="{A56B7888-A803-4789-8B01-B65413F5A2AE}" destId="{B542BB4E-DDD8-4414-B537-6E5BB35D3FAB}" srcOrd="0" destOrd="0" presId="urn:microsoft.com/office/officeart/2008/layout/RadialCluster"/>
    <dgm:cxn modelId="{E930EC45-50DB-4985-B829-EECE8D94C866}" srcId="{4879EA28-2C67-470F-BFD7-20C1F2040E6D}" destId="{E26A1CD2-36B9-4BC0-9954-140C15C64BE5}" srcOrd="6" destOrd="0" parTransId="{A56B7888-A803-4789-8B01-B65413F5A2AE}" sibTransId="{FFC177F8-2E9E-4707-A0E6-53848B8CAEE2}"/>
    <dgm:cxn modelId="{3E76D882-2ED7-475F-9BCC-EAF19FBCCA8E}" type="presOf" srcId="{B23453BB-64D6-41D1-8513-4ACD1C9B1385}" destId="{154BF148-8104-46BA-80C3-37F3C560345E}" srcOrd="0" destOrd="0" presId="urn:microsoft.com/office/officeart/2008/layout/RadialCluster"/>
    <dgm:cxn modelId="{4D671251-B5D8-4189-99E9-ABE68471A277}" type="presOf" srcId="{7BFC87B0-50EF-45A4-BA7B-A8AC2738F863}" destId="{0A1D414F-AE9D-47D4-8472-57E0E244C233}" srcOrd="0" destOrd="0" presId="urn:microsoft.com/office/officeart/2008/layout/RadialCluster"/>
    <dgm:cxn modelId="{458CC533-ED93-4DF4-97D3-08628B189FBC}" type="presOf" srcId="{0B7CDDB0-836A-4EFE-BE49-D03CF76C2C0C}" destId="{E1060F73-A379-4848-8A6B-C918DA4A60AA}" srcOrd="0" destOrd="0" presId="urn:microsoft.com/office/officeart/2008/layout/RadialCluster"/>
    <dgm:cxn modelId="{4B481946-907B-4C91-A182-09FFFD6526D2}" srcId="{4879EA28-2C67-470F-BFD7-20C1F2040E6D}" destId="{30B9BD1D-D666-4197-A9F7-0EBDE1D8CF6F}" srcOrd="2" destOrd="0" parTransId="{1A3BB035-9AAA-4D47-9F44-14476118A008}" sibTransId="{2715913B-D97B-4B1D-81CB-26CB93FEA5B3}"/>
    <dgm:cxn modelId="{BD342E49-D1FB-4642-9487-DD84C773AE4D}" type="presOf" srcId="{2311BA31-1938-45DE-BEDB-74A66A1D4BB9}" destId="{836BC636-A414-48F2-9C6F-F41340404016}" srcOrd="0" destOrd="0" presId="urn:microsoft.com/office/officeart/2008/layout/RadialCluster"/>
    <dgm:cxn modelId="{F4857887-CA56-4FEF-8E5A-C02D48074585}" srcId="{2311BA31-1938-45DE-BEDB-74A66A1D4BB9}" destId="{4879EA28-2C67-470F-BFD7-20C1F2040E6D}" srcOrd="0" destOrd="0" parTransId="{9DAE9EF1-0F2A-4B0E-98C1-5659D25B3C9B}" sibTransId="{A45115A7-832E-472C-B2DC-C0D2146EC872}"/>
    <dgm:cxn modelId="{1D558F2F-BA6B-4FB9-9C9A-CF9A7B6660C5}" type="presOf" srcId="{4FB9ED25-B855-4228-8FE9-943C8EF8171F}" destId="{E7B39735-5542-41F8-B218-EAFF745E1DD1}" srcOrd="0" destOrd="0" presId="urn:microsoft.com/office/officeart/2008/layout/RadialCluster"/>
    <dgm:cxn modelId="{307D76B9-312F-41BD-A852-282D00482850}" type="presOf" srcId="{30B9BD1D-D666-4197-A9F7-0EBDE1D8CF6F}" destId="{B9E4AD6B-4621-44E4-8E11-E99DEC24404F}" srcOrd="0" destOrd="0" presId="urn:microsoft.com/office/officeart/2008/layout/RadialCluster"/>
    <dgm:cxn modelId="{4034802A-1AE9-4EA3-876B-3020A0589293}" type="presOf" srcId="{06966EBF-35A8-401F-8E01-03653E780DEA}" destId="{A6179BC9-9477-4139-A70E-CC8C9BE6839E}" srcOrd="0" destOrd="0" presId="urn:microsoft.com/office/officeart/2008/layout/RadialCluster"/>
    <dgm:cxn modelId="{9CEAF119-8589-46F5-98E3-6E44EA1773EF}" type="presOf" srcId="{C96CF322-42AC-4114-8FD0-8300FE7AA24A}" destId="{0C104D93-8EC5-4FA2-AD89-B80163CB96C7}" srcOrd="0" destOrd="0" presId="urn:microsoft.com/office/officeart/2008/layout/RadialCluster"/>
    <dgm:cxn modelId="{6BD3DC4C-6845-4DA3-A477-C7B78B4C86D5}" srcId="{4879EA28-2C67-470F-BFD7-20C1F2040E6D}" destId="{E3674E8C-5EE2-4539-A7C1-1D6172072E30}" srcOrd="3" destOrd="0" parTransId="{C82BF66D-B8D2-4BE0-84E5-20733C4D9343}" sibTransId="{17CA79A6-F10A-4418-9AA5-62DF91A25E7E}"/>
    <dgm:cxn modelId="{3405C52E-AE93-4D56-A369-A459E082B1F5}" type="presOf" srcId="{97FFF4A0-3E70-438E-ABE7-FC9C4946450F}" destId="{22DBA8B0-D0F3-4D8A-90C4-C4DD1416197B}" srcOrd="0" destOrd="0" presId="urn:microsoft.com/office/officeart/2008/layout/RadialCluster"/>
    <dgm:cxn modelId="{767C99F5-B551-40CD-BD89-3B6804CDF1DB}" srcId="{4879EA28-2C67-470F-BFD7-20C1F2040E6D}" destId="{06966EBF-35A8-401F-8E01-03653E780DEA}" srcOrd="1" destOrd="0" parTransId="{C96CF322-42AC-4114-8FD0-8300FE7AA24A}" sibTransId="{3AB9D062-AD17-417A-83DD-EAFD43B1BE98}"/>
    <dgm:cxn modelId="{034D2CF1-6F0A-4ADF-99FF-A2B847B62E66}" type="presOf" srcId="{C82BF66D-B8D2-4BE0-84E5-20733C4D9343}" destId="{0315EC05-D847-4B96-BFD6-16D344B60DBF}" srcOrd="0" destOrd="0" presId="urn:microsoft.com/office/officeart/2008/layout/RadialCluster"/>
    <dgm:cxn modelId="{2F9F4309-8312-4138-BC26-332CFC7AC87E}" type="presOf" srcId="{E26A1CD2-36B9-4BC0-9954-140C15C64BE5}" destId="{66A0F183-9858-42E3-A304-8715A6532261}" srcOrd="0" destOrd="0" presId="urn:microsoft.com/office/officeart/2008/layout/RadialCluster"/>
    <dgm:cxn modelId="{BE7055B4-4FA9-4B4B-AFF4-66B6B8A99F59}" srcId="{4879EA28-2C67-470F-BFD7-20C1F2040E6D}" destId="{7BFC87B0-50EF-45A4-BA7B-A8AC2738F863}" srcOrd="5" destOrd="0" parTransId="{4FB9ED25-B855-4228-8FE9-943C8EF8171F}" sibTransId="{2838B394-15D5-4D86-A1B5-CE730FAB1B7B}"/>
    <dgm:cxn modelId="{9EE503FA-38C8-4F86-8151-DD00FC0EDB35}" type="presParOf" srcId="{836BC636-A414-48F2-9C6F-F41340404016}" destId="{9CBD6AE3-357F-4F89-A942-39ECC2940D1C}" srcOrd="0" destOrd="0" presId="urn:microsoft.com/office/officeart/2008/layout/RadialCluster"/>
    <dgm:cxn modelId="{89966A87-105A-48C6-B4C8-2400577EED65}" type="presParOf" srcId="{9CBD6AE3-357F-4F89-A942-39ECC2940D1C}" destId="{D1214E88-989F-4171-BC96-09377B8C43A0}" srcOrd="0" destOrd="0" presId="urn:microsoft.com/office/officeart/2008/layout/RadialCluster"/>
    <dgm:cxn modelId="{3361080F-1C9B-4769-9677-B4B78018F2A2}" type="presParOf" srcId="{9CBD6AE3-357F-4F89-A942-39ECC2940D1C}" destId="{ADFC66FB-D18E-4FA9-8220-1A11A53C501C}" srcOrd="1" destOrd="0" presId="urn:microsoft.com/office/officeart/2008/layout/RadialCluster"/>
    <dgm:cxn modelId="{8A1DF3EC-5047-4D17-811F-1532B15235AF}" type="presParOf" srcId="{9CBD6AE3-357F-4F89-A942-39ECC2940D1C}" destId="{154BF148-8104-46BA-80C3-37F3C560345E}" srcOrd="2" destOrd="0" presId="urn:microsoft.com/office/officeart/2008/layout/RadialCluster"/>
    <dgm:cxn modelId="{BA8B0D70-6ED6-4BE6-A45A-36D6903F41CC}" type="presParOf" srcId="{9CBD6AE3-357F-4F89-A942-39ECC2940D1C}" destId="{0C104D93-8EC5-4FA2-AD89-B80163CB96C7}" srcOrd="3" destOrd="0" presId="urn:microsoft.com/office/officeart/2008/layout/RadialCluster"/>
    <dgm:cxn modelId="{3D15C539-45FC-4BCF-9AF2-E231B3DC1F97}" type="presParOf" srcId="{9CBD6AE3-357F-4F89-A942-39ECC2940D1C}" destId="{A6179BC9-9477-4139-A70E-CC8C9BE6839E}" srcOrd="4" destOrd="0" presId="urn:microsoft.com/office/officeart/2008/layout/RadialCluster"/>
    <dgm:cxn modelId="{06B20AD4-76E6-4240-9170-61EB41C85263}" type="presParOf" srcId="{9CBD6AE3-357F-4F89-A942-39ECC2940D1C}" destId="{5B9BFF94-EBE3-4D47-8D4B-3B82C3EBCEFA}" srcOrd="5" destOrd="0" presId="urn:microsoft.com/office/officeart/2008/layout/RadialCluster"/>
    <dgm:cxn modelId="{783A7681-3977-4B42-8DD6-1AC5C476CEC2}" type="presParOf" srcId="{9CBD6AE3-357F-4F89-A942-39ECC2940D1C}" destId="{B9E4AD6B-4621-44E4-8E11-E99DEC24404F}" srcOrd="6" destOrd="0" presId="urn:microsoft.com/office/officeart/2008/layout/RadialCluster"/>
    <dgm:cxn modelId="{73A13EED-5147-43DB-95B9-F2CD088FADD5}" type="presParOf" srcId="{9CBD6AE3-357F-4F89-A942-39ECC2940D1C}" destId="{0315EC05-D847-4B96-BFD6-16D344B60DBF}" srcOrd="7" destOrd="0" presId="urn:microsoft.com/office/officeart/2008/layout/RadialCluster"/>
    <dgm:cxn modelId="{EAB9C4C0-51F5-40EA-B9EA-ED1EFFF8A19B}" type="presParOf" srcId="{9CBD6AE3-357F-4F89-A942-39ECC2940D1C}" destId="{36641F7A-43BD-4DCE-A863-298F0E2173BF}" srcOrd="8" destOrd="0" presId="urn:microsoft.com/office/officeart/2008/layout/RadialCluster"/>
    <dgm:cxn modelId="{8B419CE7-2D84-4092-B6EF-78E4375EF992}" type="presParOf" srcId="{9CBD6AE3-357F-4F89-A942-39ECC2940D1C}" destId="{22DBA8B0-D0F3-4D8A-90C4-C4DD1416197B}" srcOrd="9" destOrd="0" presId="urn:microsoft.com/office/officeart/2008/layout/RadialCluster"/>
    <dgm:cxn modelId="{0916CD24-E38E-488A-A340-DDA079BDEDC5}" type="presParOf" srcId="{9CBD6AE3-357F-4F89-A942-39ECC2940D1C}" destId="{E1060F73-A379-4848-8A6B-C918DA4A60AA}" srcOrd="10" destOrd="0" presId="urn:microsoft.com/office/officeart/2008/layout/RadialCluster"/>
    <dgm:cxn modelId="{71BC4FBB-2BEF-4C4B-9169-F7D71854DC29}" type="presParOf" srcId="{9CBD6AE3-357F-4F89-A942-39ECC2940D1C}" destId="{E7B39735-5542-41F8-B218-EAFF745E1DD1}" srcOrd="11" destOrd="0" presId="urn:microsoft.com/office/officeart/2008/layout/RadialCluster"/>
    <dgm:cxn modelId="{CFD75B4B-BBF7-43D4-A927-D4FBBCFCF89D}" type="presParOf" srcId="{9CBD6AE3-357F-4F89-A942-39ECC2940D1C}" destId="{0A1D414F-AE9D-47D4-8472-57E0E244C233}" srcOrd="12" destOrd="0" presId="urn:microsoft.com/office/officeart/2008/layout/RadialCluster"/>
    <dgm:cxn modelId="{95450CC7-94CE-449B-9658-86D27162A344}" type="presParOf" srcId="{9CBD6AE3-357F-4F89-A942-39ECC2940D1C}" destId="{B542BB4E-DDD8-4414-B537-6E5BB35D3FAB}" srcOrd="13" destOrd="0" presId="urn:microsoft.com/office/officeart/2008/layout/RadialCluster"/>
    <dgm:cxn modelId="{7CBD1F63-B6E2-4AD1-8F2A-DA70620A973E}" type="presParOf" srcId="{9CBD6AE3-357F-4F89-A942-39ECC2940D1C}" destId="{66A0F183-9858-42E3-A304-8715A653226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5FE552-5A9C-4051-AB43-E2758BA95694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6CC6F-323C-47D9-8129-2BA3B2EE2642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</a:t>
          </a:r>
          <a:endParaRPr lang="ru-RU" b="1" dirty="0">
            <a:solidFill>
              <a:schemeClr val="tx1"/>
            </a:solidFill>
          </a:endParaRPr>
        </a:p>
      </dgm:t>
    </dgm:pt>
    <dgm:pt modelId="{959EDD0A-DEBF-406E-88EE-A55610A5747C}" type="parTrans" cxnId="{6840204A-69A1-4F61-AA10-8FCA2238A56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49057C6-EB0E-4B03-B0F2-3807C37AF82B}" type="sibTrans" cxnId="{6840204A-69A1-4F61-AA10-8FCA2238A56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3F6077E-B090-42CE-BEDC-D0B051FBCBD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Реклама</a:t>
          </a:r>
          <a:endParaRPr lang="ru-RU" sz="1600" b="1" dirty="0">
            <a:solidFill>
              <a:schemeClr val="tx1"/>
            </a:solidFill>
          </a:endParaRPr>
        </a:p>
      </dgm:t>
    </dgm:pt>
    <dgm:pt modelId="{9C60E37F-86A3-4007-A3DA-C40B3BB6D60F}" type="parTrans" cxnId="{942CBC23-99C1-4D3C-8C2E-21E211D6654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9369BA9-685D-4D29-AA1E-1EF39A8B3475}" type="sibTrans" cxnId="{942CBC23-99C1-4D3C-8C2E-21E211D6654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B0C3E9D-8E90-48A2-9406-AD671C4F03EC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</a:rPr>
            <a:t>ЗМІ</a:t>
          </a:r>
          <a:endParaRPr lang="ru-RU" sz="3200" b="1" dirty="0">
            <a:solidFill>
              <a:schemeClr val="tx1"/>
            </a:solidFill>
          </a:endParaRPr>
        </a:p>
      </dgm:t>
    </dgm:pt>
    <dgm:pt modelId="{6BBA809F-FAA4-44D7-AF50-DE06B63C3950}" type="parTrans" cxnId="{8764561F-3D39-4C8E-808B-65618078FA4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2E164CE-DE0A-46EF-B640-D37F9EDAE8B7}" type="sibTrans" cxnId="{8764561F-3D39-4C8E-808B-65618078FA4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C38B6FB-3A0D-4E8C-AA08-06BAE1E980C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Атрибути</a:t>
          </a:r>
          <a:endParaRPr lang="ru-RU" sz="1600" b="1" dirty="0">
            <a:solidFill>
              <a:schemeClr val="tx1"/>
            </a:solidFill>
          </a:endParaRPr>
        </a:p>
      </dgm:t>
    </dgm:pt>
    <dgm:pt modelId="{BE8BA4F3-ED5E-49D2-8C06-0B6C352CFFEC}" type="parTrans" cxnId="{DE638025-6C18-47E5-943B-45A485CD4A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5FBE480-0E79-4865-AF00-D7D435AB4884}" type="sibTrans" cxnId="{DE638025-6C18-47E5-943B-45A485CD4AA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75E5573-5D2E-4E46-A7EC-D7D673BE5E5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Зустрічі, </a:t>
          </a:r>
          <a:r>
            <a:rPr lang="uk-UA" sz="1400" b="1" dirty="0" smtClean="0">
              <a:solidFill>
                <a:schemeClr val="tx1"/>
              </a:solidFill>
            </a:rPr>
            <a:t>переговори</a:t>
          </a:r>
          <a:endParaRPr lang="ru-RU" sz="1600" b="1" dirty="0">
            <a:solidFill>
              <a:schemeClr val="tx1"/>
            </a:solidFill>
          </a:endParaRPr>
        </a:p>
      </dgm:t>
    </dgm:pt>
    <dgm:pt modelId="{779EE32A-9BC5-4DD5-A2A4-91F2636ED865}" type="parTrans" cxnId="{2D564BA8-C575-4B70-B2F7-1F83916FD1E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B705AA-2BAC-4E27-B2F4-20A65DD67F6A}" type="sibTrans" cxnId="{2D564BA8-C575-4B70-B2F7-1F83916FD1E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25E32B9-238E-468A-90D8-2BEAF410CD1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Громадська</a:t>
          </a:r>
          <a:r>
            <a:rPr lang="uk-UA" sz="1800" b="1" dirty="0" smtClean="0">
              <a:solidFill>
                <a:schemeClr val="tx1"/>
              </a:solidFill>
            </a:rPr>
            <a:t> </a:t>
          </a:r>
          <a:r>
            <a:rPr lang="uk-UA" sz="1600" b="1" dirty="0" smtClean="0">
              <a:solidFill>
                <a:schemeClr val="tx1"/>
              </a:solidFill>
            </a:rPr>
            <a:t>думка</a:t>
          </a:r>
          <a:endParaRPr lang="ru-RU" sz="1600" b="1" dirty="0">
            <a:solidFill>
              <a:schemeClr val="tx1"/>
            </a:solidFill>
          </a:endParaRPr>
        </a:p>
      </dgm:t>
    </dgm:pt>
    <dgm:pt modelId="{6C82E07B-C192-4171-9F8C-ABA9327CFCBE}" type="parTrans" cxnId="{C55EF922-C85F-400B-A935-089B67E640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4EFF8CE-DDCA-44D4-ABF4-6EAB95F5E838}" type="sibTrans" cxnId="{C55EF922-C85F-400B-A935-089B67E640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41D25CD-30C4-42AA-BE27-D0DD2D37B72D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Фірмові </a:t>
          </a:r>
          <a:r>
            <a:rPr lang="uk-UA" sz="1400" b="1" dirty="0" smtClean="0">
              <a:solidFill>
                <a:schemeClr val="tx1"/>
              </a:solidFill>
            </a:rPr>
            <a:t>проспекти</a:t>
          </a:r>
          <a:endParaRPr lang="ru-RU" sz="1600" b="1" dirty="0">
            <a:solidFill>
              <a:schemeClr val="tx1"/>
            </a:solidFill>
          </a:endParaRPr>
        </a:p>
      </dgm:t>
    </dgm:pt>
    <dgm:pt modelId="{EAFF425E-C67D-4B04-A449-8FA557723B0D}" type="parTrans" cxnId="{3D359687-D60D-4279-8333-4698455E10B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DBC0C43-F4B5-45AE-85C3-D1A9C1007111}" type="sibTrans" cxnId="{3D359687-D60D-4279-8333-4698455E10B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047DD98-2BD2-4099-B580-D7A7610E094E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/>
              </a:solidFill>
            </a:rPr>
            <a:t>Презентація </a:t>
          </a:r>
          <a:r>
            <a:rPr lang="uk-UA" sz="1400" b="1" dirty="0" smtClean="0">
              <a:solidFill>
                <a:schemeClr val="tx1"/>
              </a:solidFill>
            </a:rPr>
            <a:t>закладу</a:t>
          </a:r>
          <a:endParaRPr lang="ru-RU" sz="1200" b="1" dirty="0">
            <a:solidFill>
              <a:schemeClr val="tx1"/>
            </a:solidFill>
          </a:endParaRPr>
        </a:p>
      </dgm:t>
    </dgm:pt>
    <dgm:pt modelId="{08AF012C-B4FD-4CC5-8BEB-27EDFE3B423D}" type="parTrans" cxnId="{9231EB1A-4A85-4238-B6F8-02F833CCFB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A918290-4726-4BBE-BBF7-A4094DF9A4EB}" type="sibTrans" cxnId="{9231EB1A-4A85-4238-B6F8-02F833CCFB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1F69EB3-3A25-4158-A681-BC5AE1D75B7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Авторитет керівника</a:t>
          </a:r>
          <a:endParaRPr lang="ru-RU" sz="1600" b="1" dirty="0">
            <a:solidFill>
              <a:schemeClr val="tx1"/>
            </a:solidFill>
          </a:endParaRPr>
        </a:p>
      </dgm:t>
    </dgm:pt>
    <dgm:pt modelId="{8AADE24B-A616-4CA1-A630-F4E45A6A950D}" type="parTrans" cxnId="{56B113BF-9DBE-470C-9AE6-C00165C303F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2497E7C-99F5-4BC7-9C3D-535BC6E78C28}" type="sibTrans" cxnId="{56B113BF-9DBE-470C-9AE6-C00165C303F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7A37FD2-E1A5-4EBC-BA2A-D2B86998B7CA}" type="pres">
      <dgm:prSet presAssocID="{E95FE552-5A9C-4051-AB43-E2758BA956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091C2-D00A-4D75-9A5A-341213D6C208}" type="pres">
      <dgm:prSet presAssocID="{3916CC6F-323C-47D9-8129-2BA3B2EE2642}" presName="centerShape" presStyleLbl="node0" presStyleIdx="0" presStyleCnt="1"/>
      <dgm:spPr/>
      <dgm:t>
        <a:bodyPr/>
        <a:lstStyle/>
        <a:p>
          <a:endParaRPr lang="ru-RU"/>
        </a:p>
      </dgm:t>
    </dgm:pt>
    <dgm:pt modelId="{AB2A23B9-10F1-4B2F-86D2-7983A6252B07}" type="pres">
      <dgm:prSet presAssocID="{C3F6077E-B090-42CE-BEDC-D0B051FBCBD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25192-F36B-4CAB-8834-8020AB81C683}" type="pres">
      <dgm:prSet presAssocID="{C3F6077E-B090-42CE-BEDC-D0B051FBCBD4}" presName="dummy" presStyleCnt="0"/>
      <dgm:spPr/>
      <dgm:t>
        <a:bodyPr/>
        <a:lstStyle/>
        <a:p>
          <a:endParaRPr lang="ru-RU"/>
        </a:p>
      </dgm:t>
    </dgm:pt>
    <dgm:pt modelId="{70AAA9F5-276A-45A7-9214-C02C6A4AAF02}" type="pres">
      <dgm:prSet presAssocID="{39369BA9-685D-4D29-AA1E-1EF39A8B3475}" presName="sibTrans" presStyleLbl="sibTrans2D1" presStyleIdx="0" presStyleCnt="8"/>
      <dgm:spPr/>
      <dgm:t>
        <a:bodyPr/>
        <a:lstStyle/>
        <a:p>
          <a:endParaRPr lang="ru-RU"/>
        </a:p>
      </dgm:t>
    </dgm:pt>
    <dgm:pt modelId="{C6B8AC29-0D4A-4086-98E1-2A38D009F7C3}" type="pres">
      <dgm:prSet presAssocID="{BB0C3E9D-8E90-48A2-9406-AD671C4F03E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9B4E-EB9D-4C44-9B86-3DADC0EDE12E}" type="pres">
      <dgm:prSet presAssocID="{BB0C3E9D-8E90-48A2-9406-AD671C4F03EC}" presName="dummy" presStyleCnt="0"/>
      <dgm:spPr/>
      <dgm:t>
        <a:bodyPr/>
        <a:lstStyle/>
        <a:p>
          <a:endParaRPr lang="ru-RU"/>
        </a:p>
      </dgm:t>
    </dgm:pt>
    <dgm:pt modelId="{2E6FC2F7-E263-42C4-B94F-FA6BDD7EF886}" type="pres">
      <dgm:prSet presAssocID="{B2E164CE-DE0A-46EF-B640-D37F9EDAE8B7}" presName="sibTrans" presStyleLbl="sibTrans2D1" presStyleIdx="1" presStyleCnt="8"/>
      <dgm:spPr/>
      <dgm:t>
        <a:bodyPr/>
        <a:lstStyle/>
        <a:p>
          <a:endParaRPr lang="ru-RU"/>
        </a:p>
      </dgm:t>
    </dgm:pt>
    <dgm:pt modelId="{0ECCCDF3-CBCC-4508-AEDB-987AD9A547AC}" type="pres">
      <dgm:prSet presAssocID="{9C38B6FB-3A0D-4E8C-AA08-06BAE1E980C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AA5C4-C5E9-4138-9DBC-B2C30CE5D24B}" type="pres">
      <dgm:prSet presAssocID="{9C38B6FB-3A0D-4E8C-AA08-06BAE1E980C6}" presName="dummy" presStyleCnt="0"/>
      <dgm:spPr/>
      <dgm:t>
        <a:bodyPr/>
        <a:lstStyle/>
        <a:p>
          <a:endParaRPr lang="ru-RU"/>
        </a:p>
      </dgm:t>
    </dgm:pt>
    <dgm:pt modelId="{78689BBF-31B5-4E38-B647-81B562B56AB5}" type="pres">
      <dgm:prSet presAssocID="{65FBE480-0E79-4865-AF00-D7D435AB4884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AED69DA-20BF-434D-B665-692D25A5D1E4}" type="pres">
      <dgm:prSet presAssocID="{075E5573-5D2E-4E46-A7EC-D7D673BE5E5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221C4-38AA-483F-9573-C99CDCE3FFD2}" type="pres">
      <dgm:prSet presAssocID="{075E5573-5D2E-4E46-A7EC-D7D673BE5E5A}" presName="dummy" presStyleCnt="0"/>
      <dgm:spPr/>
      <dgm:t>
        <a:bodyPr/>
        <a:lstStyle/>
        <a:p>
          <a:endParaRPr lang="ru-RU"/>
        </a:p>
      </dgm:t>
    </dgm:pt>
    <dgm:pt modelId="{D6F37CAB-708E-496A-84F6-ADAB47FCB2BE}" type="pres">
      <dgm:prSet presAssocID="{E9B705AA-2BAC-4E27-B2F4-20A65DD67F6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F59B6207-5C7C-41AE-B19B-3C17B6E38A47}" type="pres">
      <dgm:prSet presAssocID="{725E32B9-238E-468A-90D8-2BEAF410CD1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BD5E4-16A6-404A-801C-FD6E0894638F}" type="pres">
      <dgm:prSet presAssocID="{725E32B9-238E-468A-90D8-2BEAF410CD16}" presName="dummy" presStyleCnt="0"/>
      <dgm:spPr/>
      <dgm:t>
        <a:bodyPr/>
        <a:lstStyle/>
        <a:p>
          <a:endParaRPr lang="ru-RU"/>
        </a:p>
      </dgm:t>
    </dgm:pt>
    <dgm:pt modelId="{43D01B63-82FD-4038-AD87-84CAAA079DEC}" type="pres">
      <dgm:prSet presAssocID="{04EFF8CE-DDCA-44D4-ABF4-6EAB95F5E838}" presName="sibTrans" presStyleLbl="sibTrans2D1" presStyleIdx="4" presStyleCnt="8"/>
      <dgm:spPr/>
      <dgm:t>
        <a:bodyPr/>
        <a:lstStyle/>
        <a:p>
          <a:endParaRPr lang="ru-RU"/>
        </a:p>
      </dgm:t>
    </dgm:pt>
    <dgm:pt modelId="{C4A139C0-79B3-413A-AD31-133E6069797D}" type="pres">
      <dgm:prSet presAssocID="{A047DD98-2BD2-4099-B580-D7A7610E094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09678-361A-48F3-93BD-3458725E2F72}" type="pres">
      <dgm:prSet presAssocID="{A047DD98-2BD2-4099-B580-D7A7610E094E}" presName="dummy" presStyleCnt="0"/>
      <dgm:spPr/>
      <dgm:t>
        <a:bodyPr/>
        <a:lstStyle/>
        <a:p>
          <a:endParaRPr lang="ru-RU"/>
        </a:p>
      </dgm:t>
    </dgm:pt>
    <dgm:pt modelId="{1DEBDBCC-D8B7-4E30-8289-C367A2B7665D}" type="pres">
      <dgm:prSet presAssocID="{BA918290-4726-4BBE-BBF7-A4094DF9A4EB}" presName="sibTrans" presStyleLbl="sibTrans2D1" presStyleIdx="5" presStyleCnt="8"/>
      <dgm:spPr/>
      <dgm:t>
        <a:bodyPr/>
        <a:lstStyle/>
        <a:p>
          <a:endParaRPr lang="ru-RU"/>
        </a:p>
      </dgm:t>
    </dgm:pt>
    <dgm:pt modelId="{7B919CEA-9687-44E0-A121-08A8AB2A5188}" type="pres">
      <dgm:prSet presAssocID="{341D25CD-30C4-42AA-BE27-D0DD2D37B72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13050-C3AA-4A78-A51A-E180DD46F49F}" type="pres">
      <dgm:prSet presAssocID="{341D25CD-30C4-42AA-BE27-D0DD2D37B72D}" presName="dummy" presStyleCnt="0"/>
      <dgm:spPr/>
      <dgm:t>
        <a:bodyPr/>
        <a:lstStyle/>
        <a:p>
          <a:endParaRPr lang="ru-RU"/>
        </a:p>
      </dgm:t>
    </dgm:pt>
    <dgm:pt modelId="{A0813EB7-4FFF-4413-AF43-3B99B4CE034E}" type="pres">
      <dgm:prSet presAssocID="{7DBC0C43-F4B5-45AE-85C3-D1A9C1007111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64673C7-0C99-4797-9307-1210CC56395E}" type="pres">
      <dgm:prSet presAssocID="{A1F69EB3-3A25-4158-A681-BC5AE1D75B7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C38B0-6DC5-4537-A551-8438B7CE079E}" type="pres">
      <dgm:prSet presAssocID="{A1F69EB3-3A25-4158-A681-BC5AE1D75B70}" presName="dummy" presStyleCnt="0"/>
      <dgm:spPr/>
      <dgm:t>
        <a:bodyPr/>
        <a:lstStyle/>
        <a:p>
          <a:endParaRPr lang="ru-RU"/>
        </a:p>
      </dgm:t>
    </dgm:pt>
    <dgm:pt modelId="{C042A210-4B56-4B4D-B6EE-35C4B6DEB9F3}" type="pres">
      <dgm:prSet presAssocID="{02497E7C-99F5-4BC7-9C3D-535BC6E78C28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64561F-3D39-4C8E-808B-65618078FA41}" srcId="{3916CC6F-323C-47D9-8129-2BA3B2EE2642}" destId="{BB0C3E9D-8E90-48A2-9406-AD671C4F03EC}" srcOrd="1" destOrd="0" parTransId="{6BBA809F-FAA4-44D7-AF50-DE06B63C3950}" sibTransId="{B2E164CE-DE0A-46EF-B640-D37F9EDAE8B7}"/>
    <dgm:cxn modelId="{57C2DE81-D888-4397-AA1D-ECDD5AE84FDA}" type="presOf" srcId="{02497E7C-99F5-4BC7-9C3D-535BC6E78C28}" destId="{C042A210-4B56-4B4D-B6EE-35C4B6DEB9F3}" srcOrd="0" destOrd="0" presId="urn:microsoft.com/office/officeart/2005/8/layout/radial6"/>
    <dgm:cxn modelId="{BA7990C8-A591-4A64-B5E8-CA85E7214D03}" type="presOf" srcId="{A1F69EB3-3A25-4158-A681-BC5AE1D75B70}" destId="{264673C7-0C99-4797-9307-1210CC56395E}" srcOrd="0" destOrd="0" presId="urn:microsoft.com/office/officeart/2005/8/layout/radial6"/>
    <dgm:cxn modelId="{A8EF9B28-D463-4F13-ACF2-FFBA2187C7FB}" type="presOf" srcId="{B2E164CE-DE0A-46EF-B640-D37F9EDAE8B7}" destId="{2E6FC2F7-E263-42C4-B94F-FA6BDD7EF886}" srcOrd="0" destOrd="0" presId="urn:microsoft.com/office/officeart/2005/8/layout/radial6"/>
    <dgm:cxn modelId="{3D359687-D60D-4279-8333-4698455E10B3}" srcId="{3916CC6F-323C-47D9-8129-2BA3B2EE2642}" destId="{341D25CD-30C4-42AA-BE27-D0DD2D37B72D}" srcOrd="6" destOrd="0" parTransId="{EAFF425E-C67D-4B04-A449-8FA557723B0D}" sibTransId="{7DBC0C43-F4B5-45AE-85C3-D1A9C1007111}"/>
    <dgm:cxn modelId="{2D564BA8-C575-4B70-B2F7-1F83916FD1E7}" srcId="{3916CC6F-323C-47D9-8129-2BA3B2EE2642}" destId="{075E5573-5D2E-4E46-A7EC-D7D673BE5E5A}" srcOrd="3" destOrd="0" parTransId="{779EE32A-9BC5-4DD5-A2A4-91F2636ED865}" sibTransId="{E9B705AA-2BAC-4E27-B2F4-20A65DD67F6A}"/>
    <dgm:cxn modelId="{6783D21A-B4D7-40A2-98AA-E6E94C7B1682}" type="presOf" srcId="{3916CC6F-323C-47D9-8129-2BA3B2EE2642}" destId="{B2A091C2-D00A-4D75-9A5A-341213D6C208}" srcOrd="0" destOrd="0" presId="urn:microsoft.com/office/officeart/2005/8/layout/radial6"/>
    <dgm:cxn modelId="{DE638025-6C18-47E5-943B-45A485CD4AA6}" srcId="{3916CC6F-323C-47D9-8129-2BA3B2EE2642}" destId="{9C38B6FB-3A0D-4E8C-AA08-06BAE1E980C6}" srcOrd="2" destOrd="0" parTransId="{BE8BA4F3-ED5E-49D2-8C06-0B6C352CFFEC}" sibTransId="{65FBE480-0E79-4865-AF00-D7D435AB4884}"/>
    <dgm:cxn modelId="{925F19F3-B953-484D-A5B8-0EAD41214A77}" type="presOf" srcId="{E9B705AA-2BAC-4E27-B2F4-20A65DD67F6A}" destId="{D6F37CAB-708E-496A-84F6-ADAB47FCB2BE}" srcOrd="0" destOrd="0" presId="urn:microsoft.com/office/officeart/2005/8/layout/radial6"/>
    <dgm:cxn modelId="{B4589FE2-65C0-432F-8C65-812687DCFD5D}" type="presOf" srcId="{341D25CD-30C4-42AA-BE27-D0DD2D37B72D}" destId="{7B919CEA-9687-44E0-A121-08A8AB2A5188}" srcOrd="0" destOrd="0" presId="urn:microsoft.com/office/officeart/2005/8/layout/radial6"/>
    <dgm:cxn modelId="{C1D54357-2B03-4D3C-8A05-7C369E28F231}" type="presOf" srcId="{04EFF8CE-DDCA-44D4-ABF4-6EAB95F5E838}" destId="{43D01B63-82FD-4038-AD87-84CAAA079DEC}" srcOrd="0" destOrd="0" presId="urn:microsoft.com/office/officeart/2005/8/layout/radial6"/>
    <dgm:cxn modelId="{FAF37F85-6CB5-45C2-B441-F10B198A35EF}" type="presOf" srcId="{9C38B6FB-3A0D-4E8C-AA08-06BAE1E980C6}" destId="{0ECCCDF3-CBCC-4508-AEDB-987AD9A547AC}" srcOrd="0" destOrd="0" presId="urn:microsoft.com/office/officeart/2005/8/layout/radial6"/>
    <dgm:cxn modelId="{829F79D7-24CF-4B9F-A86A-3D3C78FB3ABC}" type="presOf" srcId="{E95FE552-5A9C-4051-AB43-E2758BA95694}" destId="{67A37FD2-E1A5-4EBC-BA2A-D2B86998B7CA}" srcOrd="0" destOrd="0" presId="urn:microsoft.com/office/officeart/2005/8/layout/radial6"/>
    <dgm:cxn modelId="{C8249A18-3E76-4040-93D4-2692BB010D60}" type="presOf" srcId="{65FBE480-0E79-4865-AF00-D7D435AB4884}" destId="{78689BBF-31B5-4E38-B647-81B562B56AB5}" srcOrd="0" destOrd="0" presId="urn:microsoft.com/office/officeart/2005/8/layout/radial6"/>
    <dgm:cxn modelId="{942CBC23-99C1-4D3C-8C2E-21E211D6654E}" srcId="{3916CC6F-323C-47D9-8129-2BA3B2EE2642}" destId="{C3F6077E-B090-42CE-BEDC-D0B051FBCBD4}" srcOrd="0" destOrd="0" parTransId="{9C60E37F-86A3-4007-A3DA-C40B3BB6D60F}" sibTransId="{39369BA9-685D-4D29-AA1E-1EF39A8B3475}"/>
    <dgm:cxn modelId="{9E66926B-EB42-45B2-BDD9-584E92C04879}" type="presOf" srcId="{BB0C3E9D-8E90-48A2-9406-AD671C4F03EC}" destId="{C6B8AC29-0D4A-4086-98E1-2A38D009F7C3}" srcOrd="0" destOrd="0" presId="urn:microsoft.com/office/officeart/2005/8/layout/radial6"/>
    <dgm:cxn modelId="{56B113BF-9DBE-470C-9AE6-C00165C303F1}" srcId="{3916CC6F-323C-47D9-8129-2BA3B2EE2642}" destId="{A1F69EB3-3A25-4158-A681-BC5AE1D75B70}" srcOrd="7" destOrd="0" parTransId="{8AADE24B-A616-4CA1-A630-F4E45A6A950D}" sibTransId="{02497E7C-99F5-4BC7-9C3D-535BC6E78C28}"/>
    <dgm:cxn modelId="{79A882A8-4848-4E6C-859A-DA0E96732954}" type="presOf" srcId="{A047DD98-2BD2-4099-B580-D7A7610E094E}" destId="{C4A139C0-79B3-413A-AD31-133E6069797D}" srcOrd="0" destOrd="0" presId="urn:microsoft.com/office/officeart/2005/8/layout/radial6"/>
    <dgm:cxn modelId="{6840204A-69A1-4F61-AA10-8FCA2238A564}" srcId="{E95FE552-5A9C-4051-AB43-E2758BA95694}" destId="{3916CC6F-323C-47D9-8129-2BA3B2EE2642}" srcOrd="0" destOrd="0" parTransId="{959EDD0A-DEBF-406E-88EE-A55610A5747C}" sibTransId="{449057C6-EB0E-4B03-B0F2-3807C37AF82B}"/>
    <dgm:cxn modelId="{A110A436-8B87-4C8D-8D86-84C34D4C5CD8}" type="presOf" srcId="{C3F6077E-B090-42CE-BEDC-D0B051FBCBD4}" destId="{AB2A23B9-10F1-4B2F-86D2-7983A6252B07}" srcOrd="0" destOrd="0" presId="urn:microsoft.com/office/officeart/2005/8/layout/radial6"/>
    <dgm:cxn modelId="{7FEE3E43-01FF-4677-B6E0-6FCD1BE1F38C}" type="presOf" srcId="{7DBC0C43-F4B5-45AE-85C3-D1A9C1007111}" destId="{A0813EB7-4FFF-4413-AF43-3B99B4CE034E}" srcOrd="0" destOrd="0" presId="urn:microsoft.com/office/officeart/2005/8/layout/radial6"/>
    <dgm:cxn modelId="{CD267AFD-9D5F-42FA-9450-FD8A83F37F63}" type="presOf" srcId="{075E5573-5D2E-4E46-A7EC-D7D673BE5E5A}" destId="{9AED69DA-20BF-434D-B665-692D25A5D1E4}" srcOrd="0" destOrd="0" presId="urn:microsoft.com/office/officeart/2005/8/layout/radial6"/>
    <dgm:cxn modelId="{9231EB1A-4A85-4238-B6F8-02F833CCFB47}" srcId="{3916CC6F-323C-47D9-8129-2BA3B2EE2642}" destId="{A047DD98-2BD2-4099-B580-D7A7610E094E}" srcOrd="5" destOrd="0" parTransId="{08AF012C-B4FD-4CC5-8BEB-27EDFE3B423D}" sibTransId="{BA918290-4726-4BBE-BBF7-A4094DF9A4EB}"/>
    <dgm:cxn modelId="{73520795-FFFD-4724-BB65-FB997462144B}" type="presOf" srcId="{BA918290-4726-4BBE-BBF7-A4094DF9A4EB}" destId="{1DEBDBCC-D8B7-4E30-8289-C367A2B7665D}" srcOrd="0" destOrd="0" presId="urn:microsoft.com/office/officeart/2005/8/layout/radial6"/>
    <dgm:cxn modelId="{A7C10F4E-5E10-4691-BE72-76225D5A5679}" type="presOf" srcId="{725E32B9-238E-468A-90D8-2BEAF410CD16}" destId="{F59B6207-5C7C-41AE-B19B-3C17B6E38A47}" srcOrd="0" destOrd="0" presId="urn:microsoft.com/office/officeart/2005/8/layout/radial6"/>
    <dgm:cxn modelId="{C55EF922-C85F-400B-A935-089B67E64042}" srcId="{3916CC6F-323C-47D9-8129-2BA3B2EE2642}" destId="{725E32B9-238E-468A-90D8-2BEAF410CD16}" srcOrd="4" destOrd="0" parTransId="{6C82E07B-C192-4171-9F8C-ABA9327CFCBE}" sibTransId="{04EFF8CE-DDCA-44D4-ABF4-6EAB95F5E838}"/>
    <dgm:cxn modelId="{A70536D6-9D80-4A98-9B2C-2C0F41B79F87}" type="presOf" srcId="{39369BA9-685D-4D29-AA1E-1EF39A8B3475}" destId="{70AAA9F5-276A-45A7-9214-C02C6A4AAF02}" srcOrd="0" destOrd="0" presId="urn:microsoft.com/office/officeart/2005/8/layout/radial6"/>
    <dgm:cxn modelId="{F2DB7C20-B537-4A2C-B7D9-D71FDC4E06E0}" type="presParOf" srcId="{67A37FD2-E1A5-4EBC-BA2A-D2B86998B7CA}" destId="{B2A091C2-D00A-4D75-9A5A-341213D6C208}" srcOrd="0" destOrd="0" presId="urn:microsoft.com/office/officeart/2005/8/layout/radial6"/>
    <dgm:cxn modelId="{DA0595E8-28B4-4593-81A2-89D2CD3136CE}" type="presParOf" srcId="{67A37FD2-E1A5-4EBC-BA2A-D2B86998B7CA}" destId="{AB2A23B9-10F1-4B2F-86D2-7983A6252B07}" srcOrd="1" destOrd="0" presId="urn:microsoft.com/office/officeart/2005/8/layout/radial6"/>
    <dgm:cxn modelId="{2C761EFC-64E8-4E75-A81B-96CE6921612F}" type="presParOf" srcId="{67A37FD2-E1A5-4EBC-BA2A-D2B86998B7CA}" destId="{99E25192-F36B-4CAB-8834-8020AB81C683}" srcOrd="2" destOrd="0" presId="urn:microsoft.com/office/officeart/2005/8/layout/radial6"/>
    <dgm:cxn modelId="{1CB57E35-DBC2-46E0-8150-7AA134A8212A}" type="presParOf" srcId="{67A37FD2-E1A5-4EBC-BA2A-D2B86998B7CA}" destId="{70AAA9F5-276A-45A7-9214-C02C6A4AAF02}" srcOrd="3" destOrd="0" presId="urn:microsoft.com/office/officeart/2005/8/layout/radial6"/>
    <dgm:cxn modelId="{D1058039-4859-4AB5-AA3C-483C3CF5FAFA}" type="presParOf" srcId="{67A37FD2-E1A5-4EBC-BA2A-D2B86998B7CA}" destId="{C6B8AC29-0D4A-4086-98E1-2A38D009F7C3}" srcOrd="4" destOrd="0" presId="urn:microsoft.com/office/officeart/2005/8/layout/radial6"/>
    <dgm:cxn modelId="{1D5F00E4-21F4-4D4B-A0C2-F94C04653949}" type="presParOf" srcId="{67A37FD2-E1A5-4EBC-BA2A-D2B86998B7CA}" destId="{01329B4E-EB9D-4C44-9B86-3DADC0EDE12E}" srcOrd="5" destOrd="0" presId="urn:microsoft.com/office/officeart/2005/8/layout/radial6"/>
    <dgm:cxn modelId="{5CEEA6E0-D607-406A-AC9B-4C454DA7792C}" type="presParOf" srcId="{67A37FD2-E1A5-4EBC-BA2A-D2B86998B7CA}" destId="{2E6FC2F7-E263-42C4-B94F-FA6BDD7EF886}" srcOrd="6" destOrd="0" presId="urn:microsoft.com/office/officeart/2005/8/layout/radial6"/>
    <dgm:cxn modelId="{67694FAE-D446-4E5E-BD4E-D3D984750677}" type="presParOf" srcId="{67A37FD2-E1A5-4EBC-BA2A-D2B86998B7CA}" destId="{0ECCCDF3-CBCC-4508-AEDB-987AD9A547AC}" srcOrd="7" destOrd="0" presId="urn:microsoft.com/office/officeart/2005/8/layout/radial6"/>
    <dgm:cxn modelId="{F4A34C26-A3BF-4322-801B-0007AC746833}" type="presParOf" srcId="{67A37FD2-E1A5-4EBC-BA2A-D2B86998B7CA}" destId="{DE6AA5C4-C5E9-4138-9DBC-B2C30CE5D24B}" srcOrd="8" destOrd="0" presId="urn:microsoft.com/office/officeart/2005/8/layout/radial6"/>
    <dgm:cxn modelId="{7194AD65-D20E-4732-A4DC-B2EA5B9C9ED1}" type="presParOf" srcId="{67A37FD2-E1A5-4EBC-BA2A-D2B86998B7CA}" destId="{78689BBF-31B5-4E38-B647-81B562B56AB5}" srcOrd="9" destOrd="0" presId="urn:microsoft.com/office/officeart/2005/8/layout/radial6"/>
    <dgm:cxn modelId="{AE309A14-BB9C-4002-A344-8E9F9AAED5B3}" type="presParOf" srcId="{67A37FD2-E1A5-4EBC-BA2A-D2B86998B7CA}" destId="{9AED69DA-20BF-434D-B665-692D25A5D1E4}" srcOrd="10" destOrd="0" presId="urn:microsoft.com/office/officeart/2005/8/layout/radial6"/>
    <dgm:cxn modelId="{B45EE694-281A-4CE7-BF16-E1B968C6BCDD}" type="presParOf" srcId="{67A37FD2-E1A5-4EBC-BA2A-D2B86998B7CA}" destId="{D72221C4-38AA-483F-9573-C99CDCE3FFD2}" srcOrd="11" destOrd="0" presId="urn:microsoft.com/office/officeart/2005/8/layout/radial6"/>
    <dgm:cxn modelId="{3FA93BE2-3263-4D17-A29D-DBFDCE1CA6A5}" type="presParOf" srcId="{67A37FD2-E1A5-4EBC-BA2A-D2B86998B7CA}" destId="{D6F37CAB-708E-496A-84F6-ADAB47FCB2BE}" srcOrd="12" destOrd="0" presId="urn:microsoft.com/office/officeart/2005/8/layout/radial6"/>
    <dgm:cxn modelId="{0C9B5130-67CC-4A70-8E0E-8704D5AABDC1}" type="presParOf" srcId="{67A37FD2-E1A5-4EBC-BA2A-D2B86998B7CA}" destId="{F59B6207-5C7C-41AE-B19B-3C17B6E38A47}" srcOrd="13" destOrd="0" presId="urn:microsoft.com/office/officeart/2005/8/layout/radial6"/>
    <dgm:cxn modelId="{5A636951-FE99-42D7-B7A4-FC9C4FB25A68}" type="presParOf" srcId="{67A37FD2-E1A5-4EBC-BA2A-D2B86998B7CA}" destId="{88FBD5E4-16A6-404A-801C-FD6E0894638F}" srcOrd="14" destOrd="0" presId="urn:microsoft.com/office/officeart/2005/8/layout/radial6"/>
    <dgm:cxn modelId="{49C5F09C-6774-4FDB-9B7F-D17112F115AE}" type="presParOf" srcId="{67A37FD2-E1A5-4EBC-BA2A-D2B86998B7CA}" destId="{43D01B63-82FD-4038-AD87-84CAAA079DEC}" srcOrd="15" destOrd="0" presId="urn:microsoft.com/office/officeart/2005/8/layout/radial6"/>
    <dgm:cxn modelId="{6E0EB597-97F4-4257-96B7-E16AF4D0E2C9}" type="presParOf" srcId="{67A37FD2-E1A5-4EBC-BA2A-D2B86998B7CA}" destId="{C4A139C0-79B3-413A-AD31-133E6069797D}" srcOrd="16" destOrd="0" presId="urn:microsoft.com/office/officeart/2005/8/layout/radial6"/>
    <dgm:cxn modelId="{3AE64273-C9E4-41B8-8EC1-7F81ACF8AB85}" type="presParOf" srcId="{67A37FD2-E1A5-4EBC-BA2A-D2B86998B7CA}" destId="{48309678-361A-48F3-93BD-3458725E2F72}" srcOrd="17" destOrd="0" presId="urn:microsoft.com/office/officeart/2005/8/layout/radial6"/>
    <dgm:cxn modelId="{C2F23C61-F1DC-45E9-BFB9-AAC10092BD51}" type="presParOf" srcId="{67A37FD2-E1A5-4EBC-BA2A-D2B86998B7CA}" destId="{1DEBDBCC-D8B7-4E30-8289-C367A2B7665D}" srcOrd="18" destOrd="0" presId="urn:microsoft.com/office/officeart/2005/8/layout/radial6"/>
    <dgm:cxn modelId="{61368FDF-EF71-4B5C-9A85-1D6B94738A49}" type="presParOf" srcId="{67A37FD2-E1A5-4EBC-BA2A-D2B86998B7CA}" destId="{7B919CEA-9687-44E0-A121-08A8AB2A5188}" srcOrd="19" destOrd="0" presId="urn:microsoft.com/office/officeart/2005/8/layout/radial6"/>
    <dgm:cxn modelId="{ACE3CD1E-9423-4BAF-B07E-B67EB5F187BB}" type="presParOf" srcId="{67A37FD2-E1A5-4EBC-BA2A-D2B86998B7CA}" destId="{2E713050-C3AA-4A78-A51A-E180DD46F49F}" srcOrd="20" destOrd="0" presId="urn:microsoft.com/office/officeart/2005/8/layout/radial6"/>
    <dgm:cxn modelId="{F3C667E0-DB71-489F-8F48-36F2B1E7FB96}" type="presParOf" srcId="{67A37FD2-E1A5-4EBC-BA2A-D2B86998B7CA}" destId="{A0813EB7-4FFF-4413-AF43-3B99B4CE034E}" srcOrd="21" destOrd="0" presId="urn:microsoft.com/office/officeart/2005/8/layout/radial6"/>
    <dgm:cxn modelId="{5287C6AA-B8C0-4B99-A718-32893DB22523}" type="presParOf" srcId="{67A37FD2-E1A5-4EBC-BA2A-D2B86998B7CA}" destId="{264673C7-0C99-4797-9307-1210CC56395E}" srcOrd="22" destOrd="0" presId="urn:microsoft.com/office/officeart/2005/8/layout/radial6"/>
    <dgm:cxn modelId="{7D889FAC-F9D8-4BCE-91D2-68D4A2F339C7}" type="presParOf" srcId="{67A37FD2-E1A5-4EBC-BA2A-D2B86998B7CA}" destId="{AC2C38B0-6DC5-4537-A551-8438B7CE079E}" srcOrd="23" destOrd="0" presId="urn:microsoft.com/office/officeart/2005/8/layout/radial6"/>
    <dgm:cxn modelId="{3EB00F79-4E96-414F-8020-444F4C04F8B5}" type="presParOf" srcId="{67A37FD2-E1A5-4EBC-BA2A-D2B86998B7CA}" destId="{C042A210-4B56-4B4D-B6EE-35C4B6DEB9F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0E7F6-E5E2-403F-8D61-D434DEF900B3}">
      <dsp:nvSpPr>
        <dsp:cNvPr id="0" name=""/>
        <dsp:cNvSpPr/>
      </dsp:nvSpPr>
      <dsp:spPr>
        <a:xfrm>
          <a:off x="-6207205" y="-949606"/>
          <a:ext cx="7388788" cy="7388788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E630A-24B9-4AD2-B0C4-DA1FDFEB10F7}">
      <dsp:nvSpPr>
        <dsp:cNvPr id="0" name=""/>
        <dsp:cNvSpPr/>
      </dsp:nvSpPr>
      <dsp:spPr>
        <a:xfrm>
          <a:off x="618376" y="422038"/>
          <a:ext cx="7495421" cy="844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35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пізнавати</a:t>
          </a:r>
          <a:endParaRPr lang="ru-RU" sz="4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18376" y="422038"/>
        <a:ext cx="7495421" cy="844516"/>
      </dsp:txXfrm>
    </dsp:sp>
    <dsp:sp modelId="{DF089CEA-1056-423C-AFB4-54746EE052E7}">
      <dsp:nvSpPr>
        <dsp:cNvPr id="0" name=""/>
        <dsp:cNvSpPr/>
      </dsp:nvSpPr>
      <dsp:spPr>
        <a:xfrm>
          <a:off x="90553" y="316473"/>
          <a:ext cx="1055645" cy="105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757B1-FA9A-4231-9075-9012F1B861C8}">
      <dsp:nvSpPr>
        <dsp:cNvPr id="0" name=""/>
        <dsp:cNvSpPr/>
      </dsp:nvSpPr>
      <dsp:spPr>
        <a:xfrm>
          <a:off x="1102556" y="1689032"/>
          <a:ext cx="7011241" cy="844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35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працювати</a:t>
          </a:r>
          <a:endParaRPr lang="ru-RU" sz="4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02556" y="1689032"/>
        <a:ext cx="7011241" cy="844516"/>
      </dsp:txXfrm>
    </dsp:sp>
    <dsp:sp modelId="{DB8F4E55-D248-4DA8-8BC4-7528874DECD5}">
      <dsp:nvSpPr>
        <dsp:cNvPr id="0" name=""/>
        <dsp:cNvSpPr/>
      </dsp:nvSpPr>
      <dsp:spPr>
        <a:xfrm>
          <a:off x="574733" y="1583467"/>
          <a:ext cx="1055645" cy="105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CCFEA-DE4B-47AB-BD96-2D0697C5ED4A}">
      <dsp:nvSpPr>
        <dsp:cNvPr id="0" name=""/>
        <dsp:cNvSpPr/>
      </dsp:nvSpPr>
      <dsp:spPr>
        <a:xfrm>
          <a:off x="1102556" y="2956026"/>
          <a:ext cx="7011241" cy="844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35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жити</a:t>
          </a:r>
          <a:endParaRPr lang="ru-RU" sz="4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02556" y="2956026"/>
        <a:ext cx="7011241" cy="844516"/>
      </dsp:txXfrm>
    </dsp:sp>
    <dsp:sp modelId="{DE237205-45D4-4B95-9FE1-39E06E538519}">
      <dsp:nvSpPr>
        <dsp:cNvPr id="0" name=""/>
        <dsp:cNvSpPr/>
      </dsp:nvSpPr>
      <dsp:spPr>
        <a:xfrm>
          <a:off x="574733" y="2850461"/>
          <a:ext cx="1055645" cy="105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F804C-2134-403D-94DB-74F147999319}">
      <dsp:nvSpPr>
        <dsp:cNvPr id="0" name=""/>
        <dsp:cNvSpPr/>
      </dsp:nvSpPr>
      <dsp:spPr>
        <a:xfrm>
          <a:off x="618376" y="4223020"/>
          <a:ext cx="7495421" cy="844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335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навчитися</a:t>
          </a: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жити</a:t>
          </a:r>
          <a:r>
            <a:rPr lang="en-US" sz="44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4400" kern="1200" dirty="0" err="1" smtClean="0">
              <a:solidFill>
                <a:schemeClr val="accent5">
                  <a:lumMod val="50000"/>
                </a:schemeClr>
              </a:solidFill>
            </a:rPr>
            <a:t>разом</a:t>
          </a:r>
          <a:endParaRPr lang="ru-RU" sz="4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18376" y="4223020"/>
        <a:ext cx="7495421" cy="844516"/>
      </dsp:txXfrm>
    </dsp:sp>
    <dsp:sp modelId="{08CA27E2-D3A3-4DBE-AF4D-AC2F3ED235B5}">
      <dsp:nvSpPr>
        <dsp:cNvPr id="0" name=""/>
        <dsp:cNvSpPr/>
      </dsp:nvSpPr>
      <dsp:spPr>
        <a:xfrm>
          <a:off x="90553" y="4117455"/>
          <a:ext cx="1055645" cy="105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5A23B-E8EE-40DF-92C7-68F5D40C93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21769-73C1-42F5-AC66-9CFE11574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0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21769-73C1-42F5-AC66-9CFE115749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6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3726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6426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0342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6860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0274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296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8015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93616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1560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9730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59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E51A-6E92-46A0-B5EB-8BB8928D5D9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512B-A4C8-4B02-894C-8C0C514A1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120" y="4359414"/>
            <a:ext cx="84866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Імідж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Позашкільного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навчального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закладу</a:t>
            </a:r>
          </a:p>
          <a:p>
            <a:pPr algn="ctr"/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як 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фактор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модернізації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системи</a:t>
            </a: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освіти</a:t>
            </a:r>
            <a:endParaRPr lang="ru-RU" sz="3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9" y="438924"/>
            <a:ext cx="8001000" cy="39204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340" y="4359414"/>
            <a:ext cx="884017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accent5">
                    <a:lumMod val="50000"/>
                  </a:schemeClr>
                </a:solidFill>
              </a:rPr>
              <a:t>Соколенко Тетяна Миколаївна</a:t>
            </a:r>
          </a:p>
          <a:p>
            <a:pPr algn="ctr"/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кандидат пед. наук, доцент кафедри менеджменту</a:t>
            </a:r>
          </a:p>
          <a:p>
            <a:pPr algn="ctr"/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Донбаського державного педагогічного університету,</a:t>
            </a:r>
          </a:p>
          <a:p>
            <a:pPr algn="ctr"/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завідувач </a:t>
            </a:r>
            <a:r>
              <a:rPr lang="uk-UA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гуманітарно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-науково-технічного відділу</a:t>
            </a:r>
          </a:p>
          <a:p>
            <a:pPr algn="ctr"/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</a:rPr>
              <a:t>Донецького обласного палацу дитячої та юнацької творчості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49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1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3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9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00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102996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9196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A091C2-D00A-4D75-9A5A-341213D6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2A091C2-D00A-4D75-9A5A-341213D6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2A091C2-D00A-4D75-9A5A-341213D6C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2A23B9-10F1-4B2F-86D2-7983A6252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B2A23B9-10F1-4B2F-86D2-7983A6252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B2A23B9-10F1-4B2F-86D2-7983A6252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AAA9F5-276A-45A7-9214-C02C6A4A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70AAA9F5-276A-45A7-9214-C02C6A4A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70AAA9F5-276A-45A7-9214-C02C6A4AA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B8AC29-0D4A-4086-98E1-2A38D009F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C6B8AC29-0D4A-4086-98E1-2A38D009F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C6B8AC29-0D4A-4086-98E1-2A38D009F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6FC2F7-E263-42C4-B94F-FA6BDD7EF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2E6FC2F7-E263-42C4-B94F-FA6BDD7EF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2E6FC2F7-E263-42C4-B94F-FA6BDD7EF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CCCDF3-CBCC-4508-AEDB-987AD9A54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ECCCDF3-CBCC-4508-AEDB-987AD9A54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0ECCCDF3-CBCC-4508-AEDB-987AD9A54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689BBF-31B5-4E38-B647-81B562B5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78689BBF-31B5-4E38-B647-81B562B5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8689BBF-31B5-4E38-B647-81B562B56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ED69DA-20BF-434D-B665-692D25A5D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9AED69DA-20BF-434D-B665-692D25A5D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AED69DA-20BF-434D-B665-692D25A5D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F37CAB-708E-496A-84F6-ADAB47FC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D6F37CAB-708E-496A-84F6-ADAB47FC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D6F37CAB-708E-496A-84F6-ADAB47FC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B6207-5C7C-41AE-B19B-3C17B6E3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F59B6207-5C7C-41AE-B19B-3C17B6E3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F59B6207-5C7C-41AE-B19B-3C17B6E3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01B63-82FD-4038-AD87-84CAAA07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43D01B63-82FD-4038-AD87-84CAAA07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43D01B63-82FD-4038-AD87-84CAAA079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A139C0-79B3-413A-AD31-133E60697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C4A139C0-79B3-413A-AD31-133E60697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C4A139C0-79B3-413A-AD31-133E60697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BDBCC-D8B7-4E30-8289-C367A2B76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1DEBDBCC-D8B7-4E30-8289-C367A2B76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1DEBDBCC-D8B7-4E30-8289-C367A2B76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919CEA-9687-44E0-A121-08A8AB2A5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7B919CEA-9687-44E0-A121-08A8AB2A5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7B919CEA-9687-44E0-A121-08A8AB2A5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813EB7-4FFF-4413-AF43-3B99B4CE0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A0813EB7-4FFF-4413-AF43-3B99B4CE0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A0813EB7-4FFF-4413-AF43-3B99B4CE0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4673C7-0C99-4797-9307-1210CC563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264673C7-0C99-4797-9307-1210CC563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264673C7-0C99-4797-9307-1210CC563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A210-4B56-4B4D-B6EE-35C4B6DEB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C042A210-4B56-4B4D-B6EE-35C4B6DEB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C042A210-4B56-4B4D-B6EE-35C4B6DEB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86" y="2457450"/>
            <a:ext cx="3513414" cy="4400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455" y="1020013"/>
            <a:ext cx="60241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наявність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тривалої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освітньої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стратегії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сприятливий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морально-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психологічний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клімат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захоплений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небайдужий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професійний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педагогічний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колектив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наявність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об’єднаного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дитячого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колективу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керівних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органів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культ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колективних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традицій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проведення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свят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постійний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саморозвиток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об’єднання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спільною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справою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дитячого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батьківського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вчительського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колективів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наявність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яскравої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зовнішньої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атрибутики: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девізу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прапора,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елементів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одягу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власний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сайт в </a:t>
            </a:r>
            <a:r>
              <a:rPr lang="ru-RU" sz="2200" b="1" dirty="0" err="1">
                <a:solidFill>
                  <a:schemeClr val="accent5">
                    <a:lumMod val="50000"/>
                  </a:schemeClr>
                </a:solidFill>
              </a:rPr>
              <a:t>Інтернеті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1" dirty="0" err="1" smtClean="0">
                <a:solidFill>
                  <a:schemeClr val="accent5">
                    <a:lumMod val="50000"/>
                  </a:schemeClr>
                </a:solidFill>
              </a:rPr>
              <a:t>тощо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31" y="114303"/>
            <a:ext cx="88102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 err="1" smtClean="0">
                <a:solidFill>
                  <a:schemeClr val="accent5">
                    <a:lumMod val="50000"/>
                  </a:schemeClr>
                </a:solidFill>
              </a:rPr>
              <a:t>Позитивний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5">
                    <a:lumMod val="50000"/>
                  </a:schemeClr>
                </a:solidFill>
              </a:rPr>
              <a:t>імідж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accent5">
                    <a:lumMod val="50000"/>
                  </a:schemeClr>
                </a:solidFill>
              </a:rPr>
              <a:t>навчального</a:t>
            </a:r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 закладу:</a:t>
            </a:r>
            <a:endParaRPr lang="ru-RU" sz="3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41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"/>
            <a:ext cx="9144000" cy="6858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1" y="-227908"/>
            <a:ext cx="9106852" cy="7278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uk-UA" sz="3600" b="1" dirty="0" smtClean="0">
              <a:ln w="6600">
                <a:solidFill>
                  <a:srgbClr val="FFFF00"/>
                </a:solidFill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ru-RU" sz="3600" b="1" dirty="0" smtClean="0">
              <a:ln w="6600">
                <a:solidFill>
                  <a:srgbClr val="FFFF00"/>
                </a:solidFill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Куди</a:t>
            </a:r>
            <a:r>
              <a:rPr lang="ru-RU" sz="3600" b="1" dirty="0" smtClean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б ми не </a:t>
            </a:r>
            <a:r>
              <a:rPr lang="ru-RU" sz="3600" b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ішли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600" b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імідж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наш,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ru-RU" sz="3600" b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неважливо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3600" b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чи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600" b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позитивний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sz="3600" b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чи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600" b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негативний</a:t>
            </a: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ru-RU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нас </a:t>
            </a:r>
            <a:r>
              <a:rPr lang="ru-RU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обов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`</a:t>
            </a:r>
            <a:r>
              <a:rPr lang="uk-UA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язково</a:t>
            </a:r>
            <a:r>
              <a:rPr lang="uk-UA" sz="3600" b="1" dirty="0" smtClean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sz="3600" b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випередить</a:t>
            </a:r>
            <a:endParaRPr lang="ru-RU" sz="3600" b="1" dirty="0">
              <a:ln w="6600">
                <a:solidFill>
                  <a:srgbClr val="FFFF00"/>
                </a:solidFill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lang="uk-UA" sz="3600" b="1" i="1" dirty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(Ф. </a:t>
            </a:r>
            <a:r>
              <a:rPr lang="uk-UA" sz="3600" b="1" i="1" dirty="0" err="1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Честерфілд</a:t>
            </a:r>
            <a:r>
              <a:rPr lang="uk-UA" sz="3600" b="1" i="1" dirty="0" smtClean="0">
                <a:ln w="6600">
                  <a:solidFill>
                    <a:srgbClr val="FFFF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</a:p>
          <a:p>
            <a:pPr algn="r">
              <a:lnSpc>
                <a:spcPct val="150000"/>
              </a:lnSpc>
              <a:spcBef>
                <a:spcPts val="600"/>
              </a:spcBef>
            </a:pPr>
            <a:endParaRPr lang="ru-RU" sz="3600" b="1" i="1" dirty="0">
              <a:ln w="6600">
                <a:solidFill>
                  <a:srgbClr val="FFFF00"/>
                </a:solidFill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522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8" y="470396"/>
            <a:ext cx="8109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err="1" smtClean="0">
                <a:solidFill>
                  <a:schemeClr val="accent5">
                    <a:lumMod val="50000"/>
                  </a:schemeClr>
                </a:solidFill>
              </a:rPr>
              <a:t>Принципи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accent5">
                    <a:lumMod val="50000"/>
                  </a:schemeClr>
                </a:solidFill>
              </a:rPr>
              <a:t>освіти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 ХХІ </a:t>
            </a:r>
            <a:r>
              <a:rPr lang="ru-RU" sz="4400" b="1" i="1" dirty="0" err="1" smtClean="0">
                <a:solidFill>
                  <a:schemeClr val="accent5">
                    <a:lumMod val="50000"/>
                  </a:schemeClr>
                </a:solidFill>
              </a:rPr>
              <a:t>століття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0124402"/>
              </p:ext>
            </p:extLst>
          </p:nvPr>
        </p:nvGraphicFramePr>
        <p:xfrm>
          <a:off x="0" y="1239837"/>
          <a:ext cx="8191500" cy="548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3480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40E7F6-E5E2-403F-8D61-D434DEF90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540E7F6-E5E2-403F-8D61-D434DEF90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540E7F6-E5E2-403F-8D61-D434DEF90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089CEA-1056-423C-AFB4-54746EE05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DF089CEA-1056-423C-AFB4-54746EE05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F089CEA-1056-423C-AFB4-54746EE05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E630A-24B9-4AD2-B0C4-DA1FDFEB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1C5E630A-24B9-4AD2-B0C4-DA1FDFEB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1C5E630A-24B9-4AD2-B0C4-DA1FDFEB1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8F4E55-D248-4DA8-8BC4-7528874DE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DB8F4E55-D248-4DA8-8BC4-7528874DE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DB8F4E55-D248-4DA8-8BC4-7528874DE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F757B1-FA9A-4231-9075-9012F1B8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6F757B1-FA9A-4231-9075-9012F1B8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F6F757B1-FA9A-4231-9075-9012F1B86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37205-45D4-4B95-9FE1-39E06E53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DE237205-45D4-4B95-9FE1-39E06E53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DE237205-45D4-4B95-9FE1-39E06E538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ECCFEA-DE4B-47AB-BD96-2D0697C5E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38ECCFEA-DE4B-47AB-BD96-2D0697C5E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38ECCFEA-DE4B-47AB-BD96-2D0697C5E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CA27E2-D3A3-4DBE-AF4D-AC2F3ED23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08CA27E2-D3A3-4DBE-AF4D-AC2F3ED23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08CA27E2-D3A3-4DBE-AF4D-AC2F3ED23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EF804C-2134-403D-94DB-74F14799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E1EF804C-2134-403D-94DB-74F14799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E1EF804C-2134-403D-94DB-74F14799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08319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6391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5EC22-6422-4238-99DD-DB18420D8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E95EC22-6422-4238-99DD-DB18420D8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E95EC22-6422-4238-99DD-DB18420D8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2E95EC22-6422-4238-99DD-DB18420D8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C0671-4B4A-42D4-AE87-0694732B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C0BC0671-4B4A-42D4-AE87-0694732B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0BC0671-4B4A-42D4-AE87-0694732B5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0BC0671-4B4A-42D4-AE87-0694732B5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979E87-57EE-43D4-8981-9F6362F0A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1979E87-57EE-43D4-8981-9F6362F0A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1979E87-57EE-43D4-8981-9F6362F0A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F1979E87-57EE-43D4-8981-9F6362F0A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DC6C56-2370-4765-8907-BC701FE22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4DC6C56-2370-4765-8907-BC701FE22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4DC6C56-2370-4765-8907-BC701FE22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F4DC6C56-2370-4765-8907-BC701FE22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9AA5C6-A87E-4B42-9EEE-21B86235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A9AA5C6-A87E-4B42-9EEE-21B86235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A9AA5C6-A87E-4B42-9EEE-21B862358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A9AA5C6-A87E-4B42-9EEE-21B862358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ED5FC1-34B0-4137-BF9B-D2A39D96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DED5FC1-34B0-4137-BF9B-D2A39D96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DED5FC1-34B0-4137-BF9B-D2A39D96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DED5FC1-34B0-4137-BF9B-D2A39D969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F47A0-8837-48FD-9A29-2A5920946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C1F47A0-8837-48FD-9A29-2A5920946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C1F47A0-8837-48FD-9A29-2A5920946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C1F47A0-8837-48FD-9A29-2A5920946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6AD9B8-7D76-4478-9C93-C687E1D63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6AD9B8-7D76-4478-9C93-C687E1D63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6AD9B8-7D76-4478-9C93-C687E1D63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6AD9B8-7D76-4478-9C93-C687E1D63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60264B-4D9C-43D4-9513-C00819F59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AE60264B-4D9C-43D4-9513-C00819F59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E60264B-4D9C-43D4-9513-C00819F59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AE60264B-4D9C-43D4-9513-C00819F59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678D5A-E62C-4E46-80F9-F5B821AAE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678D5A-E62C-4E46-80F9-F5B821AAE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678D5A-E62C-4E46-80F9-F5B821AAE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5B678D5A-E62C-4E46-80F9-F5B821AAE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8BD2A-2585-4880-96F6-0F6C2EC44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898BD2A-2585-4880-96F6-0F6C2EC44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898BD2A-2585-4880-96F6-0F6C2EC44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898BD2A-2585-4880-96F6-0F6C2EC44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7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3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1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32" y="2579424"/>
            <a:ext cx="4932429" cy="428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62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62982"/>
              </p:ext>
            </p:extLst>
          </p:nvPr>
        </p:nvGraphicFramePr>
        <p:xfrm>
          <a:off x="0" y="971550"/>
          <a:ext cx="9144000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180" y="285755"/>
            <a:ext cx="856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ФАКТОРИ, ЩО ВИЗНАЧАЮТЬ ІМІДЖ ЗАКЛАДУ ОСВІТИ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3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D5BC5-F607-42FD-BB44-D949F1162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74D5BC5-F607-42FD-BB44-D949F1162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974D5BC5-F607-42FD-BB44-D949F1162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3F4483-D17E-4170-9D0D-A2645A707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83F4483-D17E-4170-9D0D-A2645A707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983F4483-D17E-4170-9D0D-A2645A707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7C26D-5E90-44DF-ACDF-A9BC5C245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04A7C26D-5E90-44DF-ACDF-A9BC5C245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04A7C26D-5E90-44DF-ACDF-A9BC5C245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6DA8D2-DED8-4D21-91C9-F889BEB6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F36DA8D2-DED8-4D21-91C9-F889BEB6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36DA8D2-DED8-4D21-91C9-F889BEB6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E6BCAC-D188-4316-B4DB-52EFC95CA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57E6BCAC-D188-4316-B4DB-52EFC95CA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57E6BCAC-D188-4316-B4DB-52EFC95CA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5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669EF4-3967-4F89-86FD-3444859C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AD669EF4-3967-4F89-86FD-3444859C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AD669EF4-3967-4F89-86FD-3444859C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E53FB-867D-4C33-932F-2A52CB457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34AE53FB-867D-4C33-932F-2A52CB457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34AE53FB-867D-4C33-932F-2A52CB457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B1405C-8535-4979-AEAF-A43DEAA1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CEB1405C-8535-4979-AEAF-A43DEAA1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CEB1405C-8535-4979-AEAF-A43DEAA1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5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BCDD44-5646-4C85-B001-21B0D7DA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1BCDD44-5646-4C85-B001-21B0D7DA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1BCDD44-5646-4C85-B001-21B0D7DA3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85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FE4E5A-D4AE-47A8-8FF8-07690BFB0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58FE4E5A-D4AE-47A8-8FF8-07690BFB0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58FE4E5A-D4AE-47A8-8FF8-07690BFB0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5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7319CC-929D-4B2B-ADDD-C1E959C59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8D7319CC-929D-4B2B-ADDD-C1E959C59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8D7319CC-929D-4B2B-ADDD-C1E959C59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5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52FA2A-838B-41E2-BCA9-34E0678F8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BB52FA2A-838B-41E2-BCA9-34E0678F8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BB52FA2A-838B-41E2-BCA9-34E0678F8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35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78E864-8AE0-4886-84D4-BA71D99A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6178E864-8AE0-4886-84D4-BA71D99A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6178E864-8AE0-4886-84D4-BA71D99A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820133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271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14E88-989F-4171-BC96-09377B8C4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1214E88-989F-4171-BC96-09377B8C43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1214E88-989F-4171-BC96-09377B8C4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D1214E88-989F-4171-BC96-09377B8C4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FC66FB-D18E-4FA9-8220-1A11A53C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ADFC66FB-D18E-4FA9-8220-1A11A53C5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DFC66FB-D18E-4FA9-8220-1A11A53C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ADFC66FB-D18E-4FA9-8220-1A11A53C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4BF148-8104-46BA-80C3-37F3C5603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154BF148-8104-46BA-80C3-37F3C5603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54BF148-8104-46BA-80C3-37F3C5603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54BF148-8104-46BA-80C3-37F3C5603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04D93-8EC5-4FA2-AD89-B80163CB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0C104D93-8EC5-4FA2-AD89-B80163CB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C104D93-8EC5-4FA2-AD89-B80163CB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C104D93-8EC5-4FA2-AD89-B80163CB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9BC9-9477-4139-A70E-CC8C9BE68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6179BC9-9477-4139-A70E-CC8C9BE68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6179BC9-9477-4139-A70E-CC8C9BE68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9BC9-9477-4139-A70E-CC8C9BE68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BFF94-EBE3-4D47-8D4B-3B82C3EBC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B9BFF94-EBE3-4D47-8D4B-3B82C3EBC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5B9BFF94-EBE3-4D47-8D4B-3B82C3EBC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5B9BFF94-EBE3-4D47-8D4B-3B82C3EBC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E4AD6B-4621-44E4-8E11-E99DEC244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B9E4AD6B-4621-44E4-8E11-E99DEC244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9E4AD6B-4621-44E4-8E11-E99DEC244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9E4AD6B-4621-44E4-8E11-E99DEC244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5EC05-D847-4B96-BFD6-16D344B60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0315EC05-D847-4B96-BFD6-16D344B60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5EC05-D847-4B96-BFD6-16D344B60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5EC05-D847-4B96-BFD6-16D344B60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641F7A-43BD-4DCE-A863-298F0E21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6641F7A-43BD-4DCE-A863-298F0E217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6641F7A-43BD-4DCE-A863-298F0E21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6641F7A-43BD-4DCE-A863-298F0E217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DBA8B0-D0F3-4D8A-90C4-C4DD1416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2DBA8B0-D0F3-4D8A-90C4-C4DD14161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22DBA8B0-D0F3-4D8A-90C4-C4DD1416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2DBA8B0-D0F3-4D8A-90C4-C4DD1416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060F73-A379-4848-8A6B-C918DA4A6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E1060F73-A379-4848-8A6B-C918DA4A6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1060F73-A379-4848-8A6B-C918DA4A6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E1060F73-A379-4848-8A6B-C918DA4A6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B39735-5542-41F8-B218-EAFF745E1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7B39735-5542-41F8-B218-EAFF745E1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7B39735-5542-41F8-B218-EAFF745E1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7B39735-5542-41F8-B218-EAFF745E1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1D414F-AE9D-47D4-8472-57E0E244C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0A1D414F-AE9D-47D4-8472-57E0E244C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A1D414F-AE9D-47D4-8472-57E0E244C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0A1D414F-AE9D-47D4-8472-57E0E244C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2BB4E-DDD8-4414-B537-6E5BB35D3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B542BB4E-DDD8-4414-B537-6E5BB35D3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542BB4E-DDD8-4414-B537-6E5BB35D3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542BB4E-DDD8-4414-B537-6E5BB35D3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0F183-9858-42E3-A304-8715A6532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6A0F183-9858-42E3-A304-8715A6532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66A0F183-9858-42E3-A304-8715A6532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6A0F183-9858-42E3-A304-8715A6532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229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2017-08-28T12:13:21Z</dcterms:created>
  <dcterms:modified xsi:type="dcterms:W3CDTF">2017-09-01T10:05:28Z</dcterms:modified>
</cp:coreProperties>
</file>